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8" r:id="rId2"/>
    <p:sldId id="257" r:id="rId3"/>
    <p:sldId id="259" r:id="rId4"/>
    <p:sldId id="260" r:id="rId5"/>
    <p:sldId id="267" r:id="rId6"/>
    <p:sldId id="261" r:id="rId7"/>
    <p:sldId id="262" r:id="rId8"/>
    <p:sldId id="266" r:id="rId9"/>
    <p:sldId id="263" r:id="rId10"/>
    <p:sldId id="264" r:id="rId11"/>
    <p:sldId id="265"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9F045-6D73-4AD6-90F8-E11113990FA2}" v="7" dt="2022-01-15T21:03:44.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Rigos" userId="89347446041d3429" providerId="LiveId" clId="{0429F045-6D73-4AD6-90F8-E11113990FA2}"/>
    <pc:docChg chg="undo custSel addSld delSld modSld">
      <pc:chgData name="Jim Rigos" userId="89347446041d3429" providerId="LiveId" clId="{0429F045-6D73-4AD6-90F8-E11113990FA2}" dt="2022-01-15T21:16:49.958" v="624" actId="1076"/>
      <pc:docMkLst>
        <pc:docMk/>
      </pc:docMkLst>
      <pc:sldChg chg="addSp modSp mod">
        <pc:chgData name="Jim Rigos" userId="89347446041d3429" providerId="LiveId" clId="{0429F045-6D73-4AD6-90F8-E11113990FA2}" dt="2022-01-15T11:27:12.332" v="22" actId="14100"/>
        <pc:sldMkLst>
          <pc:docMk/>
          <pc:sldMk cId="2038839094" sldId="261"/>
        </pc:sldMkLst>
        <pc:spChg chg="add mod">
          <ac:chgData name="Jim Rigos" userId="89347446041d3429" providerId="LiveId" clId="{0429F045-6D73-4AD6-90F8-E11113990FA2}" dt="2022-01-15T11:27:12.332" v="22" actId="14100"/>
          <ac:spMkLst>
            <pc:docMk/>
            <pc:sldMk cId="2038839094" sldId="261"/>
            <ac:spMk id="10" creationId="{F04B094D-ADF3-476F-9A8D-9382FD09DCDD}"/>
          </ac:spMkLst>
        </pc:spChg>
        <pc:picChg chg="mod">
          <ac:chgData name="Jim Rigos" userId="89347446041d3429" providerId="LiveId" clId="{0429F045-6D73-4AD6-90F8-E11113990FA2}" dt="2022-01-15T11:26:32.066" v="16" actId="1076"/>
          <ac:picMkLst>
            <pc:docMk/>
            <pc:sldMk cId="2038839094" sldId="261"/>
            <ac:picMk id="5" creationId="{5F5D01FE-0160-434D-9453-0E4CD5D9FFE4}"/>
          </ac:picMkLst>
        </pc:picChg>
      </pc:sldChg>
      <pc:sldChg chg="addSp delSp modSp new mod setBg">
        <pc:chgData name="Jim Rigos" userId="89347446041d3429" providerId="LiveId" clId="{0429F045-6D73-4AD6-90F8-E11113990FA2}" dt="2022-01-15T19:08:29.848" v="265" actId="1076"/>
        <pc:sldMkLst>
          <pc:docMk/>
          <pc:sldMk cId="2481974165" sldId="262"/>
        </pc:sldMkLst>
        <pc:spChg chg="mod">
          <ac:chgData name="Jim Rigos" userId="89347446041d3429" providerId="LiveId" clId="{0429F045-6D73-4AD6-90F8-E11113990FA2}" dt="2022-01-15T19:06:13.312" v="62" actId="26606"/>
          <ac:spMkLst>
            <pc:docMk/>
            <pc:sldMk cId="2481974165" sldId="262"/>
            <ac:spMk id="2" creationId="{C962DD72-16FF-447E-B1F0-86E6E02EAC20}"/>
          </ac:spMkLst>
        </pc:spChg>
        <pc:spChg chg="del">
          <ac:chgData name="Jim Rigos" userId="89347446041d3429" providerId="LiveId" clId="{0429F045-6D73-4AD6-90F8-E11113990FA2}" dt="2022-01-15T19:04:20.612" v="48" actId="22"/>
          <ac:spMkLst>
            <pc:docMk/>
            <pc:sldMk cId="2481974165" sldId="262"/>
            <ac:spMk id="3" creationId="{6236143A-DAE1-4FCD-A888-BC7EDABD886D}"/>
          </ac:spMkLst>
        </pc:spChg>
        <pc:spChg chg="add mod">
          <ac:chgData name="Jim Rigos" userId="89347446041d3429" providerId="LiveId" clId="{0429F045-6D73-4AD6-90F8-E11113990FA2}" dt="2022-01-15T19:08:29.848" v="265" actId="1076"/>
          <ac:spMkLst>
            <pc:docMk/>
            <pc:sldMk cId="2481974165" sldId="262"/>
            <ac:spMk id="8" creationId="{3C657555-2073-4691-9A29-14538E679483}"/>
          </ac:spMkLst>
        </pc:spChg>
        <pc:spChg chg="add del">
          <ac:chgData name="Jim Rigos" userId="89347446041d3429" providerId="LiveId" clId="{0429F045-6D73-4AD6-90F8-E11113990FA2}" dt="2022-01-15T19:06:17.174" v="63" actId="478"/>
          <ac:spMkLst>
            <pc:docMk/>
            <pc:sldMk cId="2481974165" sldId="262"/>
            <ac:spMk id="11" creationId="{275567CA-6EFA-43F6-BD32-AB35E568D781}"/>
          </ac:spMkLst>
        </pc:spChg>
        <pc:spChg chg="add del">
          <ac:chgData name="Jim Rigos" userId="89347446041d3429" providerId="LiveId" clId="{0429F045-6D73-4AD6-90F8-E11113990FA2}" dt="2022-01-15T19:06:13.301" v="61" actId="26606"/>
          <ac:spMkLst>
            <pc:docMk/>
            <pc:sldMk cId="2481974165" sldId="262"/>
            <ac:spMk id="12" creationId="{99ED5833-B85B-4103-8A3B-CAB0308E6C15}"/>
          </ac:spMkLst>
        </pc:spChg>
        <pc:spChg chg="add">
          <ac:chgData name="Jim Rigos" userId="89347446041d3429" providerId="LiveId" clId="{0429F045-6D73-4AD6-90F8-E11113990FA2}" dt="2022-01-15T19:06:13.312" v="62" actId="26606"/>
          <ac:spMkLst>
            <pc:docMk/>
            <pc:sldMk cId="2481974165" sldId="262"/>
            <ac:spMk id="14" creationId="{04695F26-39DB-450E-B464-9C76CD233B36}"/>
          </ac:spMkLst>
        </pc:spChg>
        <pc:spChg chg="add">
          <ac:chgData name="Jim Rigos" userId="89347446041d3429" providerId="LiveId" clId="{0429F045-6D73-4AD6-90F8-E11113990FA2}" dt="2022-01-15T19:06:13.312" v="62" actId="26606"/>
          <ac:spMkLst>
            <pc:docMk/>
            <pc:sldMk cId="2481974165" sldId="262"/>
            <ac:spMk id="16" creationId="{2F42E55F-A297-474F-AF2D-6D3A15822BCA}"/>
          </ac:spMkLst>
        </pc:spChg>
        <pc:grpChg chg="add">
          <ac:chgData name="Jim Rigos" userId="89347446041d3429" providerId="LiveId" clId="{0429F045-6D73-4AD6-90F8-E11113990FA2}" dt="2022-01-15T19:06:13.312" v="62" actId="26606"/>
          <ac:grpSpMkLst>
            <pc:docMk/>
            <pc:sldMk cId="2481974165" sldId="262"/>
            <ac:grpSpMk id="18" creationId="{972070F7-E065-4D60-8938-9FB8CDB8ACB0}"/>
          </ac:grpSpMkLst>
        </pc:grpChg>
        <pc:picChg chg="add mod ord">
          <ac:chgData name="Jim Rigos" userId="89347446041d3429" providerId="LiveId" clId="{0429F045-6D73-4AD6-90F8-E11113990FA2}" dt="2022-01-15T19:06:30.941" v="65" actId="14100"/>
          <ac:picMkLst>
            <pc:docMk/>
            <pc:sldMk cId="2481974165" sldId="262"/>
            <ac:picMk id="5" creationId="{49182EDE-3C0B-434D-9F9D-FA7B99CE87CB}"/>
          </ac:picMkLst>
        </pc:picChg>
        <pc:picChg chg="add mod">
          <ac:chgData name="Jim Rigos" userId="89347446041d3429" providerId="LiveId" clId="{0429F045-6D73-4AD6-90F8-E11113990FA2}" dt="2022-01-15T19:06:28.583" v="64" actId="14100"/>
          <ac:picMkLst>
            <pc:docMk/>
            <pc:sldMk cId="2481974165" sldId="262"/>
            <ac:picMk id="7" creationId="{2C3EDA76-BBD9-4A13-ABFF-8BB6271B21DF}"/>
          </ac:picMkLst>
        </pc:picChg>
      </pc:sldChg>
      <pc:sldChg chg="addSp delSp modSp new mod setBg">
        <pc:chgData name="Jim Rigos" userId="89347446041d3429" providerId="LiveId" clId="{0429F045-6D73-4AD6-90F8-E11113990FA2}" dt="2022-01-15T21:16:49.958" v="624" actId="1076"/>
        <pc:sldMkLst>
          <pc:docMk/>
          <pc:sldMk cId="4207836568" sldId="263"/>
        </pc:sldMkLst>
        <pc:spChg chg="mod">
          <ac:chgData name="Jim Rigos" userId="89347446041d3429" providerId="LiveId" clId="{0429F045-6D73-4AD6-90F8-E11113990FA2}" dt="2022-01-15T21:16:11.642" v="613" actId="26606"/>
          <ac:spMkLst>
            <pc:docMk/>
            <pc:sldMk cId="4207836568" sldId="263"/>
            <ac:spMk id="2" creationId="{FBBAB96E-6A00-4242-AF4D-73F998955108}"/>
          </ac:spMkLst>
        </pc:spChg>
        <pc:spChg chg="del">
          <ac:chgData name="Jim Rigos" userId="89347446041d3429" providerId="LiveId" clId="{0429F045-6D73-4AD6-90F8-E11113990FA2}" dt="2022-01-15T21:14:23.960" v="610" actId="22"/>
          <ac:spMkLst>
            <pc:docMk/>
            <pc:sldMk cId="4207836568" sldId="263"/>
            <ac:spMk id="3" creationId="{DCA5451F-6E03-4C2C-B67D-4392904C7F0D}"/>
          </ac:spMkLst>
        </pc:spChg>
        <pc:spChg chg="add">
          <ac:chgData name="Jim Rigos" userId="89347446041d3429" providerId="LiveId" clId="{0429F045-6D73-4AD6-90F8-E11113990FA2}" dt="2022-01-15T21:16:11.642" v="613" actId="26606"/>
          <ac:spMkLst>
            <pc:docMk/>
            <pc:sldMk cId="4207836568" sldId="263"/>
            <ac:spMk id="14" creationId="{7C98A213-5994-475E-B327-DC6EC27FBA8B}"/>
          </ac:spMkLst>
        </pc:spChg>
        <pc:spChg chg="add">
          <ac:chgData name="Jim Rigos" userId="89347446041d3429" providerId="LiveId" clId="{0429F045-6D73-4AD6-90F8-E11113990FA2}" dt="2022-01-15T21:16:11.642" v="613" actId="26606"/>
          <ac:spMkLst>
            <pc:docMk/>
            <pc:sldMk cId="4207836568" sldId="263"/>
            <ac:spMk id="16" creationId="{4B030A0D-0DAD-4A99-89BB-419527D6A64B}"/>
          </ac:spMkLst>
        </pc:spChg>
        <pc:picChg chg="add mod ord">
          <ac:chgData name="Jim Rigos" userId="89347446041d3429" providerId="LiveId" clId="{0429F045-6D73-4AD6-90F8-E11113990FA2}" dt="2022-01-15T21:16:44.772" v="622" actId="14100"/>
          <ac:picMkLst>
            <pc:docMk/>
            <pc:sldMk cId="4207836568" sldId="263"/>
            <ac:picMk id="5" creationId="{EF37E934-FFEE-4F8F-BF45-A4F7E23C03BB}"/>
          </ac:picMkLst>
        </pc:picChg>
        <pc:picChg chg="add mod">
          <ac:chgData name="Jim Rigos" userId="89347446041d3429" providerId="LiveId" clId="{0429F045-6D73-4AD6-90F8-E11113990FA2}" dt="2022-01-15T21:16:47.507" v="623" actId="1076"/>
          <ac:picMkLst>
            <pc:docMk/>
            <pc:sldMk cId="4207836568" sldId="263"/>
            <ac:picMk id="7" creationId="{630D531D-5D9F-4DFD-9B71-9399BA8E2F04}"/>
          </ac:picMkLst>
        </pc:picChg>
        <pc:picChg chg="add mod">
          <ac:chgData name="Jim Rigos" userId="89347446041d3429" providerId="LiveId" clId="{0429F045-6D73-4AD6-90F8-E11113990FA2}" dt="2022-01-15T21:16:49.958" v="624" actId="1076"/>
          <ac:picMkLst>
            <pc:docMk/>
            <pc:sldMk cId="4207836568" sldId="263"/>
            <ac:picMk id="9" creationId="{55355D3C-CEC6-4317-B8DC-6290E0B9DE5F}"/>
          </ac:picMkLst>
        </pc:picChg>
      </pc:sldChg>
      <pc:sldChg chg="addSp delSp modSp new mod setBg">
        <pc:chgData name="Jim Rigos" userId="89347446041d3429" providerId="LiveId" clId="{0429F045-6D73-4AD6-90F8-E11113990FA2}" dt="2022-01-15T20:58:10.173" v="544" actId="14100"/>
        <pc:sldMkLst>
          <pc:docMk/>
          <pc:sldMk cId="2890148307" sldId="264"/>
        </pc:sldMkLst>
        <pc:spChg chg="mod">
          <ac:chgData name="Jim Rigos" userId="89347446041d3429" providerId="LiveId" clId="{0429F045-6D73-4AD6-90F8-E11113990FA2}" dt="2022-01-15T20:27:33.857" v="316" actId="26606"/>
          <ac:spMkLst>
            <pc:docMk/>
            <pc:sldMk cId="2890148307" sldId="264"/>
            <ac:spMk id="2" creationId="{442C8B30-8144-469F-95D4-174C530C5F40}"/>
          </ac:spMkLst>
        </pc:spChg>
        <pc:spChg chg="del">
          <ac:chgData name="Jim Rigos" userId="89347446041d3429" providerId="LiveId" clId="{0429F045-6D73-4AD6-90F8-E11113990FA2}" dt="2022-01-15T20:22:16.651" v="308" actId="22"/>
          <ac:spMkLst>
            <pc:docMk/>
            <pc:sldMk cId="2890148307" sldId="264"/>
            <ac:spMk id="3" creationId="{B8E7DC42-2295-45E6-B145-88BA5CC0FCD9}"/>
          </ac:spMkLst>
        </pc:spChg>
        <pc:spChg chg="add del">
          <ac:chgData name="Jim Rigos" userId="89347446041d3429" providerId="LiveId" clId="{0429F045-6D73-4AD6-90F8-E11113990FA2}" dt="2022-01-15T20:27:38.926" v="317" actId="478"/>
          <ac:spMkLst>
            <pc:docMk/>
            <pc:sldMk cId="2890148307" sldId="264"/>
            <ac:spMk id="11" creationId="{31267B01-DA2E-4431-89DC-33C53DCE4AA7}"/>
          </ac:spMkLst>
        </pc:spChg>
        <pc:spChg chg="add">
          <ac:chgData name="Jim Rigos" userId="89347446041d3429" providerId="LiveId" clId="{0429F045-6D73-4AD6-90F8-E11113990FA2}" dt="2022-01-15T20:27:33.857" v="316" actId="26606"/>
          <ac:spMkLst>
            <pc:docMk/>
            <pc:sldMk cId="2890148307" sldId="264"/>
            <ac:spMk id="14" creationId="{04695F26-39DB-450E-B464-9C76CD233B36}"/>
          </ac:spMkLst>
        </pc:spChg>
        <pc:spChg chg="add">
          <ac:chgData name="Jim Rigos" userId="89347446041d3429" providerId="LiveId" clId="{0429F045-6D73-4AD6-90F8-E11113990FA2}" dt="2022-01-15T20:27:33.857" v="316" actId="26606"/>
          <ac:spMkLst>
            <pc:docMk/>
            <pc:sldMk cId="2890148307" sldId="264"/>
            <ac:spMk id="16" creationId="{2F42E55F-A297-474F-AF2D-6D3A15822BCA}"/>
          </ac:spMkLst>
        </pc:spChg>
        <pc:grpChg chg="add">
          <ac:chgData name="Jim Rigos" userId="89347446041d3429" providerId="LiveId" clId="{0429F045-6D73-4AD6-90F8-E11113990FA2}" dt="2022-01-15T20:27:33.857" v="316" actId="26606"/>
          <ac:grpSpMkLst>
            <pc:docMk/>
            <pc:sldMk cId="2890148307" sldId="264"/>
            <ac:grpSpMk id="18" creationId="{972070F7-E065-4D60-8938-9FB8CDB8ACB0}"/>
          </ac:grpSpMkLst>
        </pc:grpChg>
        <pc:picChg chg="add mod ord">
          <ac:chgData name="Jim Rigos" userId="89347446041d3429" providerId="LiveId" clId="{0429F045-6D73-4AD6-90F8-E11113990FA2}" dt="2022-01-15T20:28:16.509" v="329" actId="1076"/>
          <ac:picMkLst>
            <pc:docMk/>
            <pc:sldMk cId="2890148307" sldId="264"/>
            <ac:picMk id="5" creationId="{F3EE04B3-C258-4440-BD5F-76140EB7B9A8}"/>
          </ac:picMkLst>
        </pc:picChg>
        <pc:picChg chg="add del mod">
          <ac:chgData name="Jim Rigos" userId="89347446041d3429" providerId="LiveId" clId="{0429F045-6D73-4AD6-90F8-E11113990FA2}" dt="2022-01-15T20:57:56.617" v="539" actId="478"/>
          <ac:picMkLst>
            <pc:docMk/>
            <pc:sldMk cId="2890148307" sldId="264"/>
            <ac:picMk id="7" creationId="{72A0F23F-2B8C-4985-A919-CDD0D2C11868}"/>
          </ac:picMkLst>
        </pc:picChg>
        <pc:picChg chg="add mod">
          <ac:chgData name="Jim Rigos" userId="89347446041d3429" providerId="LiveId" clId="{0429F045-6D73-4AD6-90F8-E11113990FA2}" dt="2022-01-15T20:58:10.173" v="544" actId="14100"/>
          <ac:picMkLst>
            <pc:docMk/>
            <pc:sldMk cId="2890148307" sldId="264"/>
            <ac:picMk id="9" creationId="{512BB4D2-77AE-4CD2-8683-14CE4FAB57F0}"/>
          </ac:picMkLst>
        </pc:picChg>
      </pc:sldChg>
      <pc:sldChg chg="addSp delSp modSp new mod setBg">
        <pc:chgData name="Jim Rigos" userId="89347446041d3429" providerId="LiveId" clId="{0429F045-6D73-4AD6-90F8-E11113990FA2}" dt="2022-01-15T21:01:51.292" v="575" actId="1076"/>
        <pc:sldMkLst>
          <pc:docMk/>
          <pc:sldMk cId="3872993131" sldId="265"/>
        </pc:sldMkLst>
        <pc:spChg chg="mod ord">
          <ac:chgData name="Jim Rigos" userId="89347446041d3429" providerId="LiveId" clId="{0429F045-6D73-4AD6-90F8-E11113990FA2}" dt="2022-01-15T21:01:07.942" v="566" actId="26606"/>
          <ac:spMkLst>
            <pc:docMk/>
            <pc:sldMk cId="3872993131" sldId="265"/>
            <ac:spMk id="2" creationId="{DE38433C-8240-4075-BD79-F13A0DBD6D8B}"/>
          </ac:spMkLst>
        </pc:spChg>
        <pc:spChg chg="del">
          <ac:chgData name="Jim Rigos" userId="89347446041d3429" providerId="LiveId" clId="{0429F045-6D73-4AD6-90F8-E11113990FA2}" dt="2022-01-15T20:40:44.462" v="536" actId="22"/>
          <ac:spMkLst>
            <pc:docMk/>
            <pc:sldMk cId="3872993131" sldId="265"/>
            <ac:spMk id="3" creationId="{AFBC7DBC-BCF3-4E4F-8D72-FA947771E98C}"/>
          </ac:spMkLst>
        </pc:spChg>
        <pc:spChg chg="add">
          <ac:chgData name="Jim Rigos" userId="89347446041d3429" providerId="LiveId" clId="{0429F045-6D73-4AD6-90F8-E11113990FA2}" dt="2022-01-15T21:01:07.942" v="566" actId="26606"/>
          <ac:spMkLst>
            <pc:docMk/>
            <pc:sldMk cId="3872993131" sldId="265"/>
            <ac:spMk id="14" creationId="{A5711A0E-A428-4ED1-96CB-33D69FD842E4}"/>
          </ac:spMkLst>
        </pc:spChg>
        <pc:picChg chg="add mod ord">
          <ac:chgData name="Jim Rigos" userId="89347446041d3429" providerId="LiveId" clId="{0429F045-6D73-4AD6-90F8-E11113990FA2}" dt="2022-01-15T21:01:51.292" v="575" actId="1076"/>
          <ac:picMkLst>
            <pc:docMk/>
            <pc:sldMk cId="3872993131" sldId="265"/>
            <ac:picMk id="5" creationId="{4EB4DC34-3FE1-4A31-BBBC-11877F750BB2}"/>
          </ac:picMkLst>
        </pc:picChg>
        <pc:picChg chg="add mod">
          <ac:chgData name="Jim Rigos" userId="89347446041d3429" providerId="LiveId" clId="{0429F045-6D73-4AD6-90F8-E11113990FA2}" dt="2022-01-15T21:01:38.657" v="571" actId="14100"/>
          <ac:picMkLst>
            <pc:docMk/>
            <pc:sldMk cId="3872993131" sldId="265"/>
            <ac:picMk id="7" creationId="{B29F8386-A4F4-4AE4-A0E8-FBE72DA40FE5}"/>
          </ac:picMkLst>
        </pc:picChg>
        <pc:picChg chg="add mod">
          <ac:chgData name="Jim Rigos" userId="89347446041d3429" providerId="LiveId" clId="{0429F045-6D73-4AD6-90F8-E11113990FA2}" dt="2022-01-15T21:01:46.424" v="573" actId="14100"/>
          <ac:picMkLst>
            <pc:docMk/>
            <pc:sldMk cId="3872993131" sldId="265"/>
            <ac:picMk id="9" creationId="{DCED4EF5-1897-4F7A-BB9C-8BE1143AD591}"/>
          </ac:picMkLst>
        </pc:picChg>
      </pc:sldChg>
      <pc:sldChg chg="addSp delSp modSp new mod setBg">
        <pc:chgData name="Jim Rigos" userId="89347446041d3429" providerId="LiveId" clId="{0429F045-6D73-4AD6-90F8-E11113990FA2}" dt="2022-01-15T21:05:08.904" v="590" actId="1076"/>
        <pc:sldMkLst>
          <pc:docMk/>
          <pc:sldMk cId="643961562" sldId="266"/>
        </pc:sldMkLst>
        <pc:spChg chg="mod">
          <ac:chgData name="Jim Rigos" userId="89347446041d3429" providerId="LiveId" clId="{0429F045-6D73-4AD6-90F8-E11113990FA2}" dt="2022-01-15T21:04:54.694" v="586" actId="26606"/>
          <ac:spMkLst>
            <pc:docMk/>
            <pc:sldMk cId="643961562" sldId="266"/>
            <ac:spMk id="2" creationId="{9D09EEFA-0CC9-4CD0-988E-DE79E398E3FE}"/>
          </ac:spMkLst>
        </pc:spChg>
        <pc:spChg chg="del">
          <ac:chgData name="Jim Rigos" userId="89347446041d3429" providerId="LiveId" clId="{0429F045-6D73-4AD6-90F8-E11113990FA2}" dt="2022-01-15T21:02:44.678" v="576" actId="22"/>
          <ac:spMkLst>
            <pc:docMk/>
            <pc:sldMk cId="643961562" sldId="266"/>
            <ac:spMk id="3" creationId="{0F937A4E-DCD0-405F-A1C8-074619F469E2}"/>
          </ac:spMkLst>
        </pc:spChg>
        <pc:spChg chg="add del">
          <ac:chgData name="Jim Rigos" userId="89347446041d3429" providerId="LiveId" clId="{0429F045-6D73-4AD6-90F8-E11113990FA2}" dt="2022-01-15T21:03:44.453" v="580"/>
          <ac:spMkLst>
            <pc:docMk/>
            <pc:sldMk cId="643961562" sldId="266"/>
            <ac:spMk id="8" creationId="{53DF9E22-857F-4593-A259-F669A9AE56B2}"/>
          </ac:spMkLst>
        </pc:spChg>
        <pc:spChg chg="add del">
          <ac:chgData name="Jim Rigos" userId="89347446041d3429" providerId="LiveId" clId="{0429F045-6D73-4AD6-90F8-E11113990FA2}" dt="2022-01-15T21:04:54.670" v="585" actId="26606"/>
          <ac:spMkLst>
            <pc:docMk/>
            <pc:sldMk cId="643961562" sldId="266"/>
            <ac:spMk id="14" creationId="{AFF356F3-6C2C-4147-960C-99B0326FCBFE}"/>
          </ac:spMkLst>
        </pc:spChg>
        <pc:spChg chg="add del">
          <ac:chgData name="Jim Rigos" userId="89347446041d3429" providerId="LiveId" clId="{0429F045-6D73-4AD6-90F8-E11113990FA2}" dt="2022-01-15T21:04:42.943" v="583" actId="26606"/>
          <ac:spMkLst>
            <pc:docMk/>
            <pc:sldMk cId="643961562" sldId="266"/>
            <ac:spMk id="15" creationId="{7316481C-0A49-4796-812B-0D64F063B720}"/>
          </ac:spMkLst>
        </pc:spChg>
        <pc:spChg chg="add del">
          <ac:chgData name="Jim Rigos" userId="89347446041d3429" providerId="LiveId" clId="{0429F045-6D73-4AD6-90F8-E11113990FA2}" dt="2022-01-15T21:04:42.943" v="583" actId="26606"/>
          <ac:spMkLst>
            <pc:docMk/>
            <pc:sldMk cId="643961562" sldId="266"/>
            <ac:spMk id="17" creationId="{A5271697-90F1-4A23-8EF2-0179F2EAFACB}"/>
          </ac:spMkLst>
        </pc:spChg>
        <pc:spChg chg="add del">
          <ac:chgData name="Jim Rigos" userId="89347446041d3429" providerId="LiveId" clId="{0429F045-6D73-4AD6-90F8-E11113990FA2}" dt="2022-01-15T21:04:42.943" v="583" actId="26606"/>
          <ac:spMkLst>
            <pc:docMk/>
            <pc:sldMk cId="643961562" sldId="266"/>
            <ac:spMk id="41" creationId="{D9F5512A-48E1-4C07-B75E-3CCC517B6804}"/>
          </ac:spMkLst>
        </pc:spChg>
        <pc:spChg chg="add del">
          <ac:chgData name="Jim Rigos" userId="89347446041d3429" providerId="LiveId" clId="{0429F045-6D73-4AD6-90F8-E11113990FA2}" dt="2022-01-15T21:04:54.670" v="585" actId="26606"/>
          <ac:spMkLst>
            <pc:docMk/>
            <pc:sldMk cId="643961562" sldId="266"/>
            <ac:spMk id="44" creationId="{D7DC14DB-B8F9-4B8E-BB6F-1CC0293C9816}"/>
          </ac:spMkLst>
        </pc:spChg>
        <pc:spChg chg="add del">
          <ac:chgData name="Jim Rigos" userId="89347446041d3429" providerId="LiveId" clId="{0429F045-6D73-4AD6-90F8-E11113990FA2}" dt="2022-01-15T21:04:54.670" v="585" actId="26606"/>
          <ac:spMkLst>
            <pc:docMk/>
            <pc:sldMk cId="643961562" sldId="266"/>
            <ac:spMk id="50" creationId="{48C5EC73-3999-4CE9-A304-0A33B43114BE}"/>
          </ac:spMkLst>
        </pc:spChg>
        <pc:spChg chg="add del">
          <ac:chgData name="Jim Rigos" userId="89347446041d3429" providerId="LiveId" clId="{0429F045-6D73-4AD6-90F8-E11113990FA2}" dt="2022-01-15T21:04:54.670" v="585" actId="26606"/>
          <ac:spMkLst>
            <pc:docMk/>
            <pc:sldMk cId="643961562" sldId="266"/>
            <ac:spMk id="63" creationId="{7B15D645-CAC7-46F1-BA18-D731D08909AB}"/>
          </ac:spMkLst>
        </pc:spChg>
        <pc:spChg chg="add del">
          <ac:chgData name="Jim Rigos" userId="89347446041d3429" providerId="LiveId" clId="{0429F045-6D73-4AD6-90F8-E11113990FA2}" dt="2022-01-15T21:04:54.670" v="585" actId="26606"/>
          <ac:spMkLst>
            <pc:docMk/>
            <pc:sldMk cId="643961562" sldId="266"/>
            <ac:spMk id="69" creationId="{DC953D31-C1A7-4FC4-8CDF-85E2F34ABF30}"/>
          </ac:spMkLst>
        </pc:spChg>
        <pc:spChg chg="add">
          <ac:chgData name="Jim Rigos" userId="89347446041d3429" providerId="LiveId" clId="{0429F045-6D73-4AD6-90F8-E11113990FA2}" dt="2022-01-15T21:04:54.694" v="586" actId="26606"/>
          <ac:spMkLst>
            <pc:docMk/>
            <pc:sldMk cId="643961562" sldId="266"/>
            <ac:spMk id="73" creationId="{4545836E-B050-4955-B80E-C5A35AC2F595}"/>
          </ac:spMkLst>
        </pc:spChg>
        <pc:spChg chg="add">
          <ac:chgData name="Jim Rigos" userId="89347446041d3429" providerId="LiveId" clId="{0429F045-6D73-4AD6-90F8-E11113990FA2}" dt="2022-01-15T21:04:54.694" v="586" actId="26606"/>
          <ac:spMkLst>
            <pc:docMk/>
            <pc:sldMk cId="643961562" sldId="266"/>
            <ac:spMk id="74" creationId="{5E6024A1-5F3D-4233-865A-57F6E860561A}"/>
          </ac:spMkLst>
        </pc:spChg>
        <pc:spChg chg="add">
          <ac:chgData name="Jim Rigos" userId="89347446041d3429" providerId="LiveId" clId="{0429F045-6D73-4AD6-90F8-E11113990FA2}" dt="2022-01-15T21:04:54.694" v="586" actId="26606"/>
          <ac:spMkLst>
            <pc:docMk/>
            <pc:sldMk cId="643961562" sldId="266"/>
            <ac:spMk id="76" creationId="{A628292D-0555-4158-9B1A-07414B27FB1A}"/>
          </ac:spMkLst>
        </pc:spChg>
        <pc:grpChg chg="add del">
          <ac:chgData name="Jim Rigos" userId="89347446041d3429" providerId="LiveId" clId="{0429F045-6D73-4AD6-90F8-E11113990FA2}" dt="2022-01-15T21:04:42.943" v="583" actId="26606"/>
          <ac:grpSpMkLst>
            <pc:docMk/>
            <pc:sldMk cId="643961562" sldId="266"/>
            <ac:grpSpMk id="19" creationId="{1F49CE81-B2F4-47B2-9D4A-886DCE0A8404}"/>
          </ac:grpSpMkLst>
        </pc:grpChg>
        <pc:grpChg chg="add del">
          <ac:chgData name="Jim Rigos" userId="89347446041d3429" providerId="LiveId" clId="{0429F045-6D73-4AD6-90F8-E11113990FA2}" dt="2022-01-15T21:04:54.670" v="585" actId="26606"/>
          <ac:grpSpMkLst>
            <pc:docMk/>
            <pc:sldMk cId="643961562" sldId="266"/>
            <ac:grpSpMk id="45" creationId="{9179F18E-58CC-4A89-979E-34AC693B2D0A}"/>
          </ac:grpSpMkLst>
        </pc:grpChg>
        <pc:grpChg chg="add del">
          <ac:chgData name="Jim Rigos" userId="89347446041d3429" providerId="LiveId" clId="{0429F045-6D73-4AD6-90F8-E11113990FA2}" dt="2022-01-15T21:04:54.670" v="585" actId="26606"/>
          <ac:grpSpMkLst>
            <pc:docMk/>
            <pc:sldMk cId="643961562" sldId="266"/>
            <ac:grpSpMk id="51" creationId="{9F695AEB-A42E-4CE8-81DB-7E702CA9B2A7}"/>
          </ac:grpSpMkLst>
        </pc:grpChg>
        <pc:grpChg chg="add del">
          <ac:chgData name="Jim Rigos" userId="89347446041d3429" providerId="LiveId" clId="{0429F045-6D73-4AD6-90F8-E11113990FA2}" dt="2022-01-15T21:04:54.670" v="585" actId="26606"/>
          <ac:grpSpMkLst>
            <pc:docMk/>
            <pc:sldMk cId="643961562" sldId="266"/>
            <ac:grpSpMk id="56" creationId="{78801A84-2105-41C4-853D-C409DF3B3F54}"/>
          </ac:grpSpMkLst>
        </pc:grpChg>
        <pc:grpChg chg="add del">
          <ac:chgData name="Jim Rigos" userId="89347446041d3429" providerId="LiveId" clId="{0429F045-6D73-4AD6-90F8-E11113990FA2}" dt="2022-01-15T21:04:54.670" v="585" actId="26606"/>
          <ac:grpSpMkLst>
            <pc:docMk/>
            <pc:sldMk cId="643961562" sldId="266"/>
            <ac:grpSpMk id="64" creationId="{FDF268E0-ACCF-492F-8275-1F0AA256B378}"/>
          </ac:grpSpMkLst>
        </pc:grpChg>
        <pc:grpChg chg="add del">
          <ac:chgData name="Jim Rigos" userId="89347446041d3429" providerId="LiveId" clId="{0429F045-6D73-4AD6-90F8-E11113990FA2}" dt="2022-01-15T21:04:54.670" v="585" actId="26606"/>
          <ac:grpSpMkLst>
            <pc:docMk/>
            <pc:sldMk cId="643961562" sldId="266"/>
            <ac:grpSpMk id="70" creationId="{10F141FE-87E1-4A1E-97A5-B072042E0F5B}"/>
          </ac:grpSpMkLst>
        </pc:grpChg>
        <pc:grpChg chg="add">
          <ac:chgData name="Jim Rigos" userId="89347446041d3429" providerId="LiveId" clId="{0429F045-6D73-4AD6-90F8-E11113990FA2}" dt="2022-01-15T21:04:54.694" v="586" actId="26606"/>
          <ac:grpSpMkLst>
            <pc:docMk/>
            <pc:sldMk cId="643961562" sldId="266"/>
            <ac:grpSpMk id="75" creationId="{1E0B6C5E-DDD9-4A13-9800-3D49EF4A74B1}"/>
          </ac:grpSpMkLst>
        </pc:grpChg>
        <pc:picChg chg="add mod ord">
          <ac:chgData name="Jim Rigos" userId="89347446041d3429" providerId="LiveId" clId="{0429F045-6D73-4AD6-90F8-E11113990FA2}" dt="2022-01-15T21:04:59.624" v="587" actId="14100"/>
          <ac:picMkLst>
            <pc:docMk/>
            <pc:sldMk cId="643961562" sldId="266"/>
            <ac:picMk id="5" creationId="{CAA37501-534A-4225-AEDC-481DEF573B2E}"/>
          </ac:picMkLst>
        </pc:picChg>
        <pc:picChg chg="add mod ord">
          <ac:chgData name="Jim Rigos" userId="89347446041d3429" providerId="LiveId" clId="{0429F045-6D73-4AD6-90F8-E11113990FA2}" dt="2022-01-15T21:04:54.694" v="586" actId="26606"/>
          <ac:picMkLst>
            <pc:docMk/>
            <pc:sldMk cId="643961562" sldId="266"/>
            <ac:picMk id="7" creationId="{29FB1CEA-6675-4053-91BD-44B372E77F37}"/>
          </ac:picMkLst>
        </pc:picChg>
        <pc:picChg chg="add mod">
          <ac:chgData name="Jim Rigos" userId="89347446041d3429" providerId="LiveId" clId="{0429F045-6D73-4AD6-90F8-E11113990FA2}" dt="2022-01-15T21:05:08.904" v="590" actId="1076"/>
          <ac:picMkLst>
            <pc:docMk/>
            <pc:sldMk cId="643961562" sldId="266"/>
            <ac:picMk id="10" creationId="{4A9C7CD9-73A9-402F-A473-677348DEF774}"/>
          </ac:picMkLst>
        </pc:picChg>
      </pc:sldChg>
      <pc:sldChg chg="addSp delSp modSp new mod setBg">
        <pc:chgData name="Jim Rigos" userId="89347446041d3429" providerId="LiveId" clId="{0429F045-6D73-4AD6-90F8-E11113990FA2}" dt="2022-01-15T21:10:43.602" v="609" actId="1076"/>
        <pc:sldMkLst>
          <pc:docMk/>
          <pc:sldMk cId="2519047145" sldId="267"/>
        </pc:sldMkLst>
        <pc:spChg chg="mod">
          <ac:chgData name="Jim Rigos" userId="89347446041d3429" providerId="LiveId" clId="{0429F045-6D73-4AD6-90F8-E11113990FA2}" dt="2022-01-15T21:09:51.429" v="597" actId="26606"/>
          <ac:spMkLst>
            <pc:docMk/>
            <pc:sldMk cId="2519047145" sldId="267"/>
            <ac:spMk id="2" creationId="{A3A8E746-3D00-4216-940C-5874FD8FDEBE}"/>
          </ac:spMkLst>
        </pc:spChg>
        <pc:spChg chg="del">
          <ac:chgData name="Jim Rigos" userId="89347446041d3429" providerId="LiveId" clId="{0429F045-6D73-4AD6-90F8-E11113990FA2}" dt="2022-01-15T21:06:00.009" v="591" actId="22"/>
          <ac:spMkLst>
            <pc:docMk/>
            <pc:sldMk cId="2519047145" sldId="267"/>
            <ac:spMk id="3" creationId="{87A24CFD-4BD6-4E87-AE9A-A41BC106820C}"/>
          </ac:spMkLst>
        </pc:spChg>
        <pc:spChg chg="add del">
          <ac:chgData name="Jim Rigos" userId="89347446041d3429" providerId="LiveId" clId="{0429F045-6D73-4AD6-90F8-E11113990FA2}" dt="2022-01-15T21:10:38.882" v="608" actId="478"/>
          <ac:spMkLst>
            <pc:docMk/>
            <pc:sldMk cId="2519047145" sldId="267"/>
            <ac:spMk id="17" creationId="{A5C87666-88FE-4C1E-A01D-810FCBDB2FE6}"/>
          </ac:spMkLst>
        </pc:spChg>
        <pc:spChg chg="add">
          <ac:chgData name="Jim Rigos" userId="89347446041d3429" providerId="LiveId" clId="{0429F045-6D73-4AD6-90F8-E11113990FA2}" dt="2022-01-15T21:09:51.429" v="597" actId="26606"/>
          <ac:spMkLst>
            <pc:docMk/>
            <pc:sldMk cId="2519047145" sldId="267"/>
            <ac:spMk id="20" creationId="{1EC914F8-BC57-49D1-9F85-F619CFF782BC}"/>
          </ac:spMkLst>
        </pc:spChg>
        <pc:spChg chg="add">
          <ac:chgData name="Jim Rigos" userId="89347446041d3429" providerId="LiveId" clId="{0429F045-6D73-4AD6-90F8-E11113990FA2}" dt="2022-01-15T21:09:51.429" v="597" actId="26606"/>
          <ac:spMkLst>
            <pc:docMk/>
            <pc:sldMk cId="2519047145" sldId="267"/>
            <ac:spMk id="22" creationId="{A5AACB22-2FE9-4574-A2AC-7543741B0EC0}"/>
          </ac:spMkLst>
        </pc:spChg>
        <pc:spChg chg="add">
          <ac:chgData name="Jim Rigos" userId="89347446041d3429" providerId="LiveId" clId="{0429F045-6D73-4AD6-90F8-E11113990FA2}" dt="2022-01-15T21:09:51.429" v="597" actId="26606"/>
          <ac:spMkLst>
            <pc:docMk/>
            <pc:sldMk cId="2519047145" sldId="267"/>
            <ac:spMk id="46" creationId="{1BB0F013-E072-40CA-8FC2-F481937EC6A1}"/>
          </ac:spMkLst>
        </pc:spChg>
        <pc:grpChg chg="add">
          <ac:chgData name="Jim Rigos" userId="89347446041d3429" providerId="LiveId" clId="{0429F045-6D73-4AD6-90F8-E11113990FA2}" dt="2022-01-15T21:09:51.429" v="597" actId="26606"/>
          <ac:grpSpMkLst>
            <pc:docMk/>
            <pc:sldMk cId="2519047145" sldId="267"/>
            <ac:grpSpMk id="24" creationId="{E731544D-8512-4E68-A1AA-8BA365CF7986}"/>
          </ac:grpSpMkLst>
        </pc:grpChg>
        <pc:picChg chg="add mod ord">
          <ac:chgData name="Jim Rigos" userId="89347446041d3429" providerId="LiveId" clId="{0429F045-6D73-4AD6-90F8-E11113990FA2}" dt="2022-01-15T21:10:09.672" v="600" actId="1076"/>
          <ac:picMkLst>
            <pc:docMk/>
            <pc:sldMk cId="2519047145" sldId="267"/>
            <ac:picMk id="5" creationId="{273A8240-AEA7-4C7E-99D8-CBD2B5840360}"/>
          </ac:picMkLst>
        </pc:picChg>
        <pc:picChg chg="add mod">
          <ac:chgData name="Jim Rigos" userId="89347446041d3429" providerId="LiveId" clId="{0429F045-6D73-4AD6-90F8-E11113990FA2}" dt="2022-01-15T21:10:35.512" v="607" actId="1076"/>
          <ac:picMkLst>
            <pc:docMk/>
            <pc:sldMk cId="2519047145" sldId="267"/>
            <ac:picMk id="7" creationId="{D9DB8EC2-692E-4239-A1A0-B034D1588AA7}"/>
          </ac:picMkLst>
        </pc:picChg>
        <pc:picChg chg="add mod ord">
          <ac:chgData name="Jim Rigos" userId="89347446041d3429" providerId="LiveId" clId="{0429F045-6D73-4AD6-90F8-E11113990FA2}" dt="2022-01-15T21:10:43.602" v="609" actId="1076"/>
          <ac:picMkLst>
            <pc:docMk/>
            <pc:sldMk cId="2519047145" sldId="267"/>
            <ac:picMk id="9" creationId="{2645B6B5-3989-4729-B2B6-6737579F9458}"/>
          </ac:picMkLst>
        </pc:picChg>
        <pc:picChg chg="add del">
          <ac:chgData name="Jim Rigos" userId="89347446041d3429" providerId="LiveId" clId="{0429F045-6D73-4AD6-90F8-E11113990FA2}" dt="2022-01-15T21:09:39.240" v="595" actId="478"/>
          <ac:picMkLst>
            <pc:docMk/>
            <pc:sldMk cId="2519047145" sldId="267"/>
            <ac:picMk id="11" creationId="{3C646FA2-D872-4048-A430-D8A1EB36F2BF}"/>
          </ac:picMkLst>
        </pc:picChg>
        <pc:picChg chg="add mod">
          <ac:chgData name="Jim Rigos" userId="89347446041d3429" providerId="LiveId" clId="{0429F045-6D73-4AD6-90F8-E11113990FA2}" dt="2022-01-15T21:10:33.461" v="606" actId="1076"/>
          <ac:picMkLst>
            <pc:docMk/>
            <pc:sldMk cId="2519047145" sldId="267"/>
            <ac:picMk id="13" creationId="{F9B5BEE3-6D3D-4A31-BB55-A1AE1E9352DD}"/>
          </ac:picMkLst>
        </pc:picChg>
      </pc:sldChg>
      <pc:sldChg chg="addSp modSp add del mod delDesignElem">
        <pc:chgData name="Jim Rigos" userId="89347446041d3429" providerId="LiveId" clId="{0429F045-6D73-4AD6-90F8-E11113990FA2}" dt="2022-01-15T20:31:45.558" v="535" actId="20577"/>
        <pc:sldMkLst>
          <pc:docMk/>
          <pc:sldMk cId="1460472306" sldId="268"/>
        </pc:sldMkLst>
        <pc:spChg chg="mod">
          <ac:chgData name="Jim Rigos" userId="89347446041d3429" providerId="LiveId" clId="{0429F045-6D73-4AD6-90F8-E11113990FA2}" dt="2022-01-15T20:31:45.558" v="535" actId="20577"/>
          <ac:spMkLst>
            <pc:docMk/>
            <pc:sldMk cId="1460472306" sldId="268"/>
            <ac:spMk id="3" creationId="{E1EC71A6-D55F-495D-9351-2E26A19CEF11}"/>
          </ac:spMkLst>
        </pc:spChg>
        <pc:spChg chg="add">
          <ac:chgData name="Jim Rigos" userId="89347446041d3429" providerId="LiveId" clId="{0429F045-6D73-4AD6-90F8-E11113990FA2}" dt="2022-01-15T20:31:10.102" v="413"/>
          <ac:spMkLst>
            <pc:docMk/>
            <pc:sldMk cId="1460472306" sldId="268"/>
            <ac:spMk id="8" creationId="{17718681-A12E-49D6-9925-DD7C68176D61}"/>
          </ac:spMkLst>
        </pc:spChg>
        <pc:spChg chg="add">
          <ac:chgData name="Jim Rigos" userId="89347446041d3429" providerId="LiveId" clId="{0429F045-6D73-4AD6-90F8-E11113990FA2}" dt="2022-01-15T20:31:10.102" v="413"/>
          <ac:spMkLst>
            <pc:docMk/>
            <pc:sldMk cId="1460472306" sldId="268"/>
            <ac:spMk id="10" creationId="{FBD77573-9EF2-4C35-8285-A1CF6FBB0EA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BD34A1-9115-4D2F-8ED4-3F95A48C2B7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68431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D34A1-9115-4D2F-8ED4-3F95A48C2B7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2518808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D34A1-9115-4D2F-8ED4-3F95A48C2B7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402516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9BD34A1-9115-4D2F-8ED4-3F95A48C2B7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94495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BD34A1-9115-4D2F-8ED4-3F95A48C2B77}"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1020727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9BD34A1-9115-4D2F-8ED4-3F95A48C2B77}"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3040034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BD34A1-9115-4D2F-8ED4-3F95A48C2B77}"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639579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BD34A1-9115-4D2F-8ED4-3F95A48C2B77}"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2236916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D34A1-9115-4D2F-8ED4-3F95A48C2B77}"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3257552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BD34A1-9115-4D2F-8ED4-3F95A48C2B77}"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2396799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9BD34A1-9115-4D2F-8ED4-3F95A48C2B77}"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95BD6C-DD1F-4246-8002-52C505C6E1DD}" type="slidenum">
              <a:rPr lang="en-US" smtClean="0"/>
              <a:t>‹#›</a:t>
            </a:fld>
            <a:endParaRPr lang="en-US"/>
          </a:p>
        </p:txBody>
      </p:sp>
    </p:spTree>
    <p:extLst>
      <p:ext uri="{BB962C8B-B14F-4D97-AF65-F5344CB8AC3E}">
        <p14:creationId xmlns:p14="http://schemas.microsoft.com/office/powerpoint/2010/main" val="364384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D34A1-9115-4D2F-8ED4-3F95A48C2B77}"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5BD6C-DD1F-4246-8002-52C505C6E1DD}" type="slidenum">
              <a:rPr lang="en-US" smtClean="0"/>
              <a:t>‹#›</a:t>
            </a:fld>
            <a:endParaRPr lang="en-US"/>
          </a:p>
        </p:txBody>
      </p:sp>
    </p:spTree>
    <p:extLst>
      <p:ext uri="{BB962C8B-B14F-4D97-AF65-F5344CB8AC3E}">
        <p14:creationId xmlns:p14="http://schemas.microsoft.com/office/powerpoint/2010/main" val="221389200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75EFC6-0478-4002-BAA0-6E010ECD35A5}"/>
              </a:ext>
            </a:extLst>
          </p:cNvPr>
          <p:cNvPicPr>
            <a:picLocks noChangeAspect="1"/>
          </p:cNvPicPr>
          <p:nvPr/>
        </p:nvPicPr>
        <p:blipFill rotWithShape="1">
          <a:blip r:embed="rId2"/>
          <a:srcRect l="1930" r="14646" b="-1"/>
          <a:stretch/>
        </p:blipFill>
        <p:spPr>
          <a:xfrm>
            <a:off x="-1451974" y="10"/>
            <a:ext cx="8668512" cy="6857990"/>
          </a:xfrm>
          <a:prstGeom prst="rect">
            <a:avLst/>
          </a:prstGeom>
        </p:spPr>
      </p:pic>
      <p:sp>
        <p:nvSpPr>
          <p:cNvPr id="2" name="Title 1">
            <a:extLst>
              <a:ext uri="{FF2B5EF4-FFF2-40B4-BE49-F238E27FC236}">
                <a16:creationId xmlns:a16="http://schemas.microsoft.com/office/drawing/2014/main" id="{F7FA06B4-3344-4034-AD64-761398119C71}"/>
              </a:ext>
            </a:extLst>
          </p:cNvPr>
          <p:cNvSpPr>
            <a:spLocks noGrp="1"/>
          </p:cNvSpPr>
          <p:nvPr>
            <p:ph type="ctrTitle"/>
          </p:nvPr>
        </p:nvSpPr>
        <p:spPr>
          <a:xfrm>
            <a:off x="7581826" y="-930674"/>
            <a:ext cx="4023360" cy="3204134"/>
          </a:xfrm>
        </p:spPr>
        <p:txBody>
          <a:bodyPr vert="horz" lIns="91440" tIns="45720" rIns="91440" bIns="45720" rtlCol="0" anchor="b">
            <a:normAutofit/>
          </a:bodyPr>
          <a:lstStyle/>
          <a:p>
            <a:r>
              <a:rPr lang="en-US" sz="4800" dirty="0"/>
              <a:t>Project </a:t>
            </a:r>
            <a:r>
              <a:rPr lang="en-US" sz="4800" dirty="0" err="1"/>
              <a:t>MyFilms</a:t>
            </a:r>
            <a:endParaRPr lang="en-US" sz="4800" dirty="0"/>
          </a:p>
        </p:txBody>
      </p:sp>
      <p:sp>
        <p:nvSpPr>
          <p:cNvPr id="3" name="Subtitle 2">
            <a:extLst>
              <a:ext uri="{FF2B5EF4-FFF2-40B4-BE49-F238E27FC236}">
                <a16:creationId xmlns:a16="http://schemas.microsoft.com/office/drawing/2014/main" id="{E850BF48-5064-4239-BE5C-BC89FC7387C3}"/>
              </a:ext>
            </a:extLst>
          </p:cNvPr>
          <p:cNvSpPr>
            <a:spLocks noGrp="1"/>
          </p:cNvSpPr>
          <p:nvPr>
            <p:ph type="subTitle" idx="1"/>
          </p:nvPr>
        </p:nvSpPr>
        <p:spPr>
          <a:xfrm>
            <a:off x="7848600" y="4872922"/>
            <a:ext cx="4023360" cy="1208141"/>
          </a:xfrm>
        </p:spPr>
        <p:txBody>
          <a:bodyPr vert="horz" lIns="91440" tIns="45720" rIns="91440" bIns="45720" rtlCol="0">
            <a:normAutofit/>
          </a:bodyPr>
          <a:lstStyle/>
          <a:p>
            <a:pPr>
              <a:lnSpc>
                <a:spcPct val="100000"/>
              </a:lnSpc>
            </a:pPr>
            <a:r>
              <a:rPr lang="en-US" sz="1700"/>
              <a:t>Μελη Ομαδας 43:Ρηγος Δημητρης,Παπουτση Μαρια,Τσιρωνης Ηλιας,Ρασσος Δημητρης,Ρισβας Γρηγορης,Ρουμπιε σοφια</a:t>
            </a:r>
          </a:p>
        </p:txBody>
      </p:sp>
      <p:sp>
        <p:nvSpPr>
          <p:cNvPr id="4" name="TextBox 3">
            <a:extLst>
              <a:ext uri="{FF2B5EF4-FFF2-40B4-BE49-F238E27FC236}">
                <a16:creationId xmlns:a16="http://schemas.microsoft.com/office/drawing/2014/main" id="{C7293FDB-4BEA-4C3D-9490-A8C649DF42F2}"/>
              </a:ext>
            </a:extLst>
          </p:cNvPr>
          <p:cNvSpPr txBox="1"/>
          <p:nvPr/>
        </p:nvSpPr>
        <p:spPr>
          <a:xfrm>
            <a:off x="7581826" y="2846653"/>
            <a:ext cx="4777194" cy="923330"/>
          </a:xfrm>
          <a:prstGeom prst="rect">
            <a:avLst/>
          </a:prstGeom>
          <a:noFill/>
        </p:spPr>
        <p:txBody>
          <a:bodyPr wrap="square" rtlCol="0">
            <a:spAutoFit/>
          </a:bodyPr>
          <a:lstStyle/>
          <a:p>
            <a:pPr>
              <a:spcAft>
                <a:spcPts val="600"/>
              </a:spcAft>
            </a:pPr>
            <a:r>
              <a:rPr lang="el-GR" b="0" i="0" dirty="0">
                <a:effectLst/>
                <a:latin typeface="Open Sans" panose="020B0604020202020204" pitchFamily="34" charset="0"/>
              </a:rPr>
              <a:t>myFilms: Διαχείριση της ταινιοθήκης μιας παρέας με χρήση του omdb API (βιβλιοθήκη tkinter, sqlite3, requests)</a:t>
            </a:r>
            <a:endParaRPr lang="en-US" dirty="0"/>
          </a:p>
        </p:txBody>
      </p:sp>
      <p:sp>
        <p:nvSpPr>
          <p:cNvPr id="6" name="Rectangle 5">
            <a:extLst>
              <a:ext uri="{FF2B5EF4-FFF2-40B4-BE49-F238E27FC236}">
                <a16:creationId xmlns:a16="http://schemas.microsoft.com/office/drawing/2014/main" id="{2D336A14-CA47-46C9-A5DD-917C4A7C15F4}"/>
              </a:ext>
            </a:extLst>
          </p:cNvPr>
          <p:cNvSpPr/>
          <p:nvPr/>
        </p:nvSpPr>
        <p:spPr>
          <a:xfrm>
            <a:off x="7848600" y="408312"/>
            <a:ext cx="1047750" cy="5261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695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C8B30-8144-469F-95D4-174C530C5F40}"/>
              </a:ext>
            </a:extLst>
          </p:cNvPr>
          <p:cNvSpPr>
            <a:spLocks noGrp="1"/>
          </p:cNvSpPr>
          <p:nvPr>
            <p:ph type="title"/>
          </p:nvPr>
        </p:nvSpPr>
        <p:spPr>
          <a:xfrm>
            <a:off x="804672" y="338328"/>
            <a:ext cx="5011473" cy="1773936"/>
          </a:xfrm>
        </p:spPr>
        <p:txBody>
          <a:bodyPr>
            <a:normAutofit/>
          </a:bodyPr>
          <a:lstStyle/>
          <a:p>
            <a:r>
              <a:rPr lang="en-US" sz="3600">
                <a:solidFill>
                  <a:schemeClr val="tx2"/>
                </a:solidFill>
              </a:rPr>
              <a:t>A</a:t>
            </a:r>
            <a:r>
              <a:rPr lang="el-GR" sz="3600">
                <a:solidFill>
                  <a:schemeClr val="tx2"/>
                </a:solidFill>
              </a:rPr>
              <a:t>γαπημενες ταινιες</a:t>
            </a:r>
            <a:endParaRPr lang="en-US" sz="3600">
              <a:solidFill>
                <a:schemeClr val="tx2"/>
              </a:solidFill>
            </a:endParaRPr>
          </a:p>
        </p:txBody>
      </p:sp>
      <p:grpSp>
        <p:nvGrpSpPr>
          <p:cNvPr id="18" name="Group 17">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9" name="Freeform: Shape 18">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Content Placeholder 4">
            <a:extLst>
              <a:ext uri="{FF2B5EF4-FFF2-40B4-BE49-F238E27FC236}">
                <a16:creationId xmlns:a16="http://schemas.microsoft.com/office/drawing/2014/main" id="{F3EE04B3-C258-4440-BD5F-76140EB7B9A8}"/>
              </a:ext>
            </a:extLst>
          </p:cNvPr>
          <p:cNvPicPr>
            <a:picLocks noChangeAspect="1"/>
          </p:cNvPicPr>
          <p:nvPr/>
        </p:nvPicPr>
        <p:blipFill>
          <a:blip r:embed="rId2"/>
          <a:stretch>
            <a:fillRect/>
          </a:stretch>
        </p:blipFill>
        <p:spPr>
          <a:xfrm>
            <a:off x="614870" y="2712338"/>
            <a:ext cx="5172239" cy="3059299"/>
          </a:xfrm>
          <a:prstGeom prst="rect">
            <a:avLst/>
          </a:prstGeom>
        </p:spPr>
      </p:pic>
      <p:pic>
        <p:nvPicPr>
          <p:cNvPr id="9" name="Picture 8">
            <a:extLst>
              <a:ext uri="{FF2B5EF4-FFF2-40B4-BE49-F238E27FC236}">
                <a16:creationId xmlns:a16="http://schemas.microsoft.com/office/drawing/2014/main" id="{512BB4D2-77AE-4CD2-8683-14CE4FAB57F0}"/>
              </a:ext>
            </a:extLst>
          </p:cNvPr>
          <p:cNvPicPr>
            <a:picLocks noChangeAspect="1"/>
          </p:cNvPicPr>
          <p:nvPr/>
        </p:nvPicPr>
        <p:blipFill>
          <a:blip r:embed="rId3"/>
          <a:stretch>
            <a:fillRect/>
          </a:stretch>
        </p:blipFill>
        <p:spPr>
          <a:xfrm>
            <a:off x="5936596" y="2712338"/>
            <a:ext cx="5640534" cy="3059299"/>
          </a:xfrm>
          <a:prstGeom prst="rect">
            <a:avLst/>
          </a:prstGeom>
        </p:spPr>
      </p:pic>
    </p:spTree>
    <p:extLst>
      <p:ext uri="{BB962C8B-B14F-4D97-AF65-F5344CB8AC3E}">
        <p14:creationId xmlns:p14="http://schemas.microsoft.com/office/powerpoint/2010/main" val="289014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4EB4DC34-3FE1-4A31-BBBC-11877F750BB2}"/>
              </a:ext>
            </a:extLst>
          </p:cNvPr>
          <p:cNvPicPr>
            <a:picLocks noGrp="1" noChangeAspect="1"/>
          </p:cNvPicPr>
          <p:nvPr>
            <p:ph idx="1"/>
          </p:nvPr>
        </p:nvPicPr>
        <p:blipFill>
          <a:blip r:embed="rId2"/>
          <a:stretch>
            <a:fillRect/>
          </a:stretch>
        </p:blipFill>
        <p:spPr>
          <a:xfrm>
            <a:off x="870204" y="2616199"/>
            <a:ext cx="5341938" cy="4006850"/>
          </a:xfrm>
        </p:spPr>
      </p:pic>
      <p:pic>
        <p:nvPicPr>
          <p:cNvPr id="7" name="Picture 6">
            <a:extLst>
              <a:ext uri="{FF2B5EF4-FFF2-40B4-BE49-F238E27FC236}">
                <a16:creationId xmlns:a16="http://schemas.microsoft.com/office/drawing/2014/main" id="{B29F8386-A4F4-4AE4-A0E8-FBE72DA40FE5}"/>
              </a:ext>
            </a:extLst>
          </p:cNvPr>
          <p:cNvPicPr>
            <a:picLocks noChangeAspect="1"/>
          </p:cNvPicPr>
          <p:nvPr/>
        </p:nvPicPr>
        <p:blipFill>
          <a:blip r:embed="rId3"/>
          <a:stretch>
            <a:fillRect/>
          </a:stretch>
        </p:blipFill>
        <p:spPr>
          <a:xfrm>
            <a:off x="6443663" y="2384424"/>
            <a:ext cx="4713288" cy="2235200"/>
          </a:xfrm>
          <a:prstGeom prst="rect">
            <a:avLst/>
          </a:prstGeom>
        </p:spPr>
      </p:pic>
      <p:pic>
        <p:nvPicPr>
          <p:cNvPr id="9" name="Picture 8">
            <a:extLst>
              <a:ext uri="{FF2B5EF4-FFF2-40B4-BE49-F238E27FC236}">
                <a16:creationId xmlns:a16="http://schemas.microsoft.com/office/drawing/2014/main" id="{DCED4EF5-1897-4F7A-BB9C-8BE1143AD591}"/>
              </a:ext>
            </a:extLst>
          </p:cNvPr>
          <p:cNvPicPr>
            <a:picLocks noChangeAspect="1"/>
          </p:cNvPicPr>
          <p:nvPr/>
        </p:nvPicPr>
        <p:blipFill>
          <a:blip r:embed="rId4"/>
          <a:stretch>
            <a:fillRect/>
          </a:stretch>
        </p:blipFill>
        <p:spPr>
          <a:xfrm>
            <a:off x="6443663" y="4622800"/>
            <a:ext cx="4713288" cy="2149475"/>
          </a:xfrm>
          <a:prstGeom prst="rect">
            <a:avLst/>
          </a:prstGeom>
        </p:spPr>
      </p:pic>
      <p:sp>
        <p:nvSpPr>
          <p:cNvPr id="2" name="Title 1">
            <a:extLst>
              <a:ext uri="{FF2B5EF4-FFF2-40B4-BE49-F238E27FC236}">
                <a16:creationId xmlns:a16="http://schemas.microsoft.com/office/drawing/2014/main" id="{DE38433C-8240-4075-BD79-F13A0DBD6D8B}"/>
              </a:ext>
            </a:extLst>
          </p:cNvPr>
          <p:cNvSpPr>
            <a:spLocks noGrp="1"/>
          </p:cNvSpPr>
          <p:nvPr>
            <p:ph type="title"/>
          </p:nvPr>
        </p:nvSpPr>
        <p:spPr>
          <a:xfrm>
            <a:off x="870204" y="606564"/>
            <a:ext cx="10451592" cy="1325563"/>
          </a:xfrm>
        </p:spPr>
        <p:txBody>
          <a:bodyPr anchor="ctr">
            <a:normAutofit/>
          </a:bodyPr>
          <a:lstStyle/>
          <a:p>
            <a:r>
              <a:rPr lang="el-GR" dirty="0"/>
              <a:t>Κωδικας για αγαπημενα</a:t>
            </a:r>
            <a:endParaRPr lang="en-US" dirty="0"/>
          </a:p>
        </p:txBody>
      </p:sp>
    </p:spTree>
    <p:extLst>
      <p:ext uri="{BB962C8B-B14F-4D97-AF65-F5344CB8AC3E}">
        <p14:creationId xmlns:p14="http://schemas.microsoft.com/office/powerpoint/2010/main" val="3872993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200AD8-DBCF-4B84-A2DE-6EFC95DE93BC}"/>
              </a:ext>
            </a:extLst>
          </p:cNvPr>
          <p:cNvSpPr>
            <a:spLocks noGrp="1"/>
          </p:cNvSpPr>
          <p:nvPr>
            <p:ph type="title"/>
          </p:nvPr>
        </p:nvSpPr>
        <p:spPr>
          <a:xfrm>
            <a:off x="838200" y="713312"/>
            <a:ext cx="4038600" cy="5431376"/>
          </a:xfrm>
        </p:spPr>
        <p:txBody>
          <a:bodyPr>
            <a:normAutofit/>
          </a:bodyPr>
          <a:lstStyle/>
          <a:p>
            <a:r>
              <a:rPr lang="el-GR" dirty="0"/>
              <a:t>Επιλογος</a:t>
            </a:r>
            <a:endParaRPr lang="en-US" dirty="0"/>
          </a:p>
        </p:txBody>
      </p:sp>
      <p:sp>
        <p:nvSpPr>
          <p:cNvPr id="3" name="Content Placeholder 2">
            <a:extLst>
              <a:ext uri="{FF2B5EF4-FFF2-40B4-BE49-F238E27FC236}">
                <a16:creationId xmlns:a16="http://schemas.microsoft.com/office/drawing/2014/main" id="{E1EC71A6-D55F-495D-9351-2E26A19CEF11}"/>
              </a:ext>
            </a:extLst>
          </p:cNvPr>
          <p:cNvSpPr>
            <a:spLocks noGrp="1"/>
          </p:cNvSpPr>
          <p:nvPr>
            <p:ph idx="1"/>
          </p:nvPr>
        </p:nvSpPr>
        <p:spPr>
          <a:xfrm>
            <a:off x="6095999" y="713313"/>
            <a:ext cx="5257801" cy="5431376"/>
          </a:xfrm>
        </p:spPr>
        <p:txBody>
          <a:bodyPr anchor="ctr">
            <a:normAutofit/>
          </a:bodyPr>
          <a:lstStyle/>
          <a:p>
            <a:r>
              <a:rPr lang="el-GR" sz="2000" dirty="0"/>
              <a:t>Αυτη ηταν η δουλεια μας πανω στο </a:t>
            </a:r>
            <a:r>
              <a:rPr lang="en-US" sz="2000" dirty="0"/>
              <a:t>project</a:t>
            </a:r>
            <a:r>
              <a:rPr lang="el-GR" sz="2000" dirty="0"/>
              <a:t>,ο τροπος προσεγγισης μας,οι σκεψεις μας και η λογικη που χρησιμοποιησαμε για τον κωδικα και το αντιστοιχο αποτελεσμα το οποιο ευελπιστουμε να ανταποκρινεται στις προσδοκιες σας</a:t>
            </a:r>
            <a:endParaRPr lang="en-US" sz="2000" dirty="0"/>
          </a:p>
        </p:txBody>
      </p:sp>
    </p:spTree>
    <p:extLst>
      <p:ext uri="{BB962C8B-B14F-4D97-AF65-F5344CB8AC3E}">
        <p14:creationId xmlns:p14="http://schemas.microsoft.com/office/powerpoint/2010/main" val="146047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2D708FC-1D97-46E5-98CB-37483511410D}"/>
              </a:ext>
            </a:extLst>
          </p:cNvPr>
          <p:cNvSpPr>
            <a:spLocks noGrp="1"/>
          </p:cNvSpPr>
          <p:nvPr>
            <p:ph type="title"/>
          </p:nvPr>
        </p:nvSpPr>
        <p:spPr>
          <a:xfrm>
            <a:off x="725483" y="2153409"/>
            <a:ext cx="2655887" cy="1672868"/>
          </a:xfrm>
        </p:spPr>
        <p:txBody>
          <a:bodyPr anchor="t">
            <a:normAutofit/>
          </a:bodyPr>
          <a:lstStyle/>
          <a:p>
            <a:r>
              <a:rPr lang="el-GR" sz="4000" b="1" dirty="0"/>
              <a:t>Τι ειναι το Μ</a:t>
            </a:r>
            <a:r>
              <a:rPr lang="en-US" sz="4000" b="1" dirty="0" err="1"/>
              <a:t>yFilms</a:t>
            </a:r>
            <a:r>
              <a:rPr lang="en-US" sz="4000" b="1" dirty="0"/>
              <a:t>?</a:t>
            </a:r>
          </a:p>
        </p:txBody>
      </p:sp>
      <p:sp>
        <p:nvSpPr>
          <p:cNvPr id="3" name="Content Placeholder 2">
            <a:extLst>
              <a:ext uri="{FF2B5EF4-FFF2-40B4-BE49-F238E27FC236}">
                <a16:creationId xmlns:a16="http://schemas.microsoft.com/office/drawing/2014/main" id="{9B6A0739-3601-4FC7-994E-B10FC88B2E93}"/>
              </a:ext>
            </a:extLst>
          </p:cNvPr>
          <p:cNvSpPr>
            <a:spLocks noGrp="1"/>
          </p:cNvSpPr>
          <p:nvPr>
            <p:ph idx="1"/>
          </p:nvPr>
        </p:nvSpPr>
        <p:spPr>
          <a:xfrm>
            <a:off x="5232401" y="1721579"/>
            <a:ext cx="6140449" cy="3952648"/>
          </a:xfrm>
        </p:spPr>
        <p:txBody>
          <a:bodyPr>
            <a:normAutofit/>
          </a:bodyPr>
          <a:lstStyle/>
          <a:p>
            <a:r>
              <a:rPr lang="el-GR" sz="2400">
                <a:solidFill>
                  <a:schemeClr val="tx1">
                    <a:alpha val="80000"/>
                  </a:schemeClr>
                </a:solidFill>
              </a:rPr>
              <a:t>Μεσω της εφαρμογης </a:t>
            </a:r>
            <a:r>
              <a:rPr lang="en-US" sz="2400">
                <a:solidFill>
                  <a:schemeClr val="tx1">
                    <a:alpha val="80000"/>
                  </a:schemeClr>
                </a:solidFill>
              </a:rPr>
              <a:t>myfilms</a:t>
            </a:r>
            <a:r>
              <a:rPr lang="el-GR" sz="2400">
                <a:solidFill>
                  <a:schemeClr val="tx1">
                    <a:alpha val="80000"/>
                  </a:schemeClr>
                </a:solidFill>
              </a:rPr>
              <a:t> ο χρηστης καθως και η ομαδα φιλων του εχει την δυνατοτητα να αναζητησει ταινιες καθως και να αποθηκευση σε μια ταινιοθηκη αυτες που εχει ηδη παρακολουθησει με την ομαδα,να δει πληροφοριες για αυτην και να την σχολιασει.</a:t>
            </a:r>
            <a:endParaRPr lang="en-US" sz="2400">
              <a:solidFill>
                <a:schemeClr val="tx1">
                  <a:alpha val="80000"/>
                </a:schemeClr>
              </a:solidFill>
            </a:endParaRPr>
          </a:p>
          <a:p>
            <a:pPr marL="0" indent="0">
              <a:buNone/>
            </a:pPr>
            <a:endParaRPr lang="en-US" sz="2400">
              <a:solidFill>
                <a:schemeClr val="tx1">
                  <a:alpha val="80000"/>
                </a:schemeClr>
              </a:solidFill>
            </a:endParaRPr>
          </a:p>
        </p:txBody>
      </p:sp>
    </p:spTree>
    <p:extLst>
      <p:ext uri="{BB962C8B-B14F-4D97-AF65-F5344CB8AC3E}">
        <p14:creationId xmlns:p14="http://schemas.microsoft.com/office/powerpoint/2010/main" val="2523815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AA25886-FF12-4EB8-A46F-0364034D9AAE}"/>
              </a:ext>
            </a:extLst>
          </p:cNvPr>
          <p:cNvSpPr>
            <a:spLocks noGrp="1"/>
          </p:cNvSpPr>
          <p:nvPr>
            <p:ph type="title"/>
          </p:nvPr>
        </p:nvSpPr>
        <p:spPr>
          <a:xfrm>
            <a:off x="841248" y="365124"/>
            <a:ext cx="4929556" cy="2057400"/>
          </a:xfrm>
        </p:spPr>
        <p:txBody>
          <a:bodyPr anchor="b">
            <a:normAutofit/>
          </a:bodyPr>
          <a:lstStyle/>
          <a:p>
            <a:r>
              <a:rPr lang="en-US" sz="4000"/>
              <a:t>Login interface</a:t>
            </a:r>
          </a:p>
        </p:txBody>
      </p:sp>
      <p:sp>
        <p:nvSpPr>
          <p:cNvPr id="3" name="Content Placeholder 2">
            <a:extLst>
              <a:ext uri="{FF2B5EF4-FFF2-40B4-BE49-F238E27FC236}">
                <a16:creationId xmlns:a16="http://schemas.microsoft.com/office/drawing/2014/main" id="{89BB9FC9-8312-4283-AC84-0CEF5B6A650E}"/>
              </a:ext>
            </a:extLst>
          </p:cNvPr>
          <p:cNvSpPr>
            <a:spLocks noGrp="1"/>
          </p:cNvSpPr>
          <p:nvPr>
            <p:ph idx="1"/>
          </p:nvPr>
        </p:nvSpPr>
        <p:spPr>
          <a:xfrm>
            <a:off x="841248" y="2624962"/>
            <a:ext cx="4929556" cy="3538094"/>
          </a:xfrm>
        </p:spPr>
        <p:txBody>
          <a:bodyPr>
            <a:normAutofit/>
          </a:bodyPr>
          <a:lstStyle/>
          <a:p>
            <a:r>
              <a:rPr lang="el-GR" sz="2000"/>
              <a:t>Κατα το ξεκινημα της εφαρμογης ο χρηστης εχει την δυνατοτητα να συνδεθει αν εχει ηδη λογαριασμο με το ατομικο </a:t>
            </a:r>
            <a:r>
              <a:rPr lang="en-US" sz="2000"/>
              <a:t>username </a:t>
            </a:r>
            <a:r>
              <a:rPr lang="el-GR" sz="2000"/>
              <a:t>και </a:t>
            </a:r>
            <a:r>
              <a:rPr lang="en-US" sz="2000"/>
              <a:t>password</a:t>
            </a:r>
            <a:r>
              <a:rPr lang="el-GR" sz="2000"/>
              <a:t>,ειτε πατωντας στο </a:t>
            </a:r>
            <a:r>
              <a:rPr lang="en-US" sz="2000"/>
              <a:t>Login button</a:t>
            </a:r>
            <a:r>
              <a:rPr lang="el-GR" sz="2000"/>
              <a:t> ειτε με το πληκτρο </a:t>
            </a:r>
            <a:r>
              <a:rPr lang="en-US" sz="2000"/>
              <a:t>enter</a:t>
            </a:r>
            <a:r>
              <a:rPr lang="el-GR" sz="2000"/>
              <a:t> καθως και να κανει εγγραφη στην εφαρμοφη</a:t>
            </a:r>
            <a:endParaRPr lang="en-US" sz="2000"/>
          </a:p>
        </p:txBody>
      </p:sp>
      <p:cxnSp>
        <p:nvCxnSpPr>
          <p:cNvPr id="22" name="Straight Connector 21">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07F785A-D2C9-49BB-80FF-A272B1F6CB47}"/>
              </a:ext>
            </a:extLst>
          </p:cNvPr>
          <p:cNvPicPr>
            <a:picLocks noChangeAspect="1"/>
          </p:cNvPicPr>
          <p:nvPr/>
        </p:nvPicPr>
        <p:blipFill rotWithShape="1">
          <a:blip r:embed="rId2"/>
          <a:srcRect l="2430" r="9063" b="-2"/>
          <a:stretch/>
        </p:blipFill>
        <p:spPr>
          <a:xfrm>
            <a:off x="6829039" y="3545536"/>
            <a:ext cx="4853685" cy="2934000"/>
          </a:xfrm>
          <a:prstGeom prst="rect">
            <a:avLst/>
          </a:prstGeom>
        </p:spPr>
      </p:pic>
      <p:pic>
        <p:nvPicPr>
          <p:cNvPr id="11" name="Picture 10">
            <a:extLst>
              <a:ext uri="{FF2B5EF4-FFF2-40B4-BE49-F238E27FC236}">
                <a16:creationId xmlns:a16="http://schemas.microsoft.com/office/drawing/2014/main" id="{2AB7F1CF-55A7-4B2F-89AC-5C9446F5D91E}"/>
              </a:ext>
            </a:extLst>
          </p:cNvPr>
          <p:cNvPicPr>
            <a:picLocks noChangeAspect="1"/>
          </p:cNvPicPr>
          <p:nvPr/>
        </p:nvPicPr>
        <p:blipFill rotWithShape="1">
          <a:blip r:embed="rId3"/>
          <a:srcRect l="1958" r="9620" b="1"/>
          <a:stretch/>
        </p:blipFill>
        <p:spPr>
          <a:xfrm>
            <a:off x="6747091" y="378464"/>
            <a:ext cx="4853685" cy="2936699"/>
          </a:xfrm>
          <a:prstGeom prst="rect">
            <a:avLst/>
          </a:prstGeom>
        </p:spPr>
      </p:pic>
    </p:spTree>
    <p:extLst>
      <p:ext uri="{BB962C8B-B14F-4D97-AF65-F5344CB8AC3E}">
        <p14:creationId xmlns:p14="http://schemas.microsoft.com/office/powerpoint/2010/main" val="1270264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AA25886-FF12-4EB8-A46F-0364034D9AAE}"/>
              </a:ext>
            </a:extLst>
          </p:cNvPr>
          <p:cNvSpPr>
            <a:spLocks noGrp="1"/>
          </p:cNvSpPr>
          <p:nvPr>
            <p:ph type="title"/>
          </p:nvPr>
        </p:nvSpPr>
        <p:spPr>
          <a:xfrm>
            <a:off x="841248" y="365124"/>
            <a:ext cx="4929556" cy="2057400"/>
          </a:xfrm>
        </p:spPr>
        <p:txBody>
          <a:bodyPr anchor="b">
            <a:normAutofit/>
          </a:bodyPr>
          <a:lstStyle/>
          <a:p>
            <a:r>
              <a:rPr lang="en-US" sz="4000"/>
              <a:t>Login interface</a:t>
            </a:r>
          </a:p>
        </p:txBody>
      </p:sp>
      <p:sp>
        <p:nvSpPr>
          <p:cNvPr id="3" name="Content Placeholder 2">
            <a:extLst>
              <a:ext uri="{FF2B5EF4-FFF2-40B4-BE49-F238E27FC236}">
                <a16:creationId xmlns:a16="http://schemas.microsoft.com/office/drawing/2014/main" id="{89BB9FC9-8312-4283-AC84-0CEF5B6A650E}"/>
              </a:ext>
            </a:extLst>
          </p:cNvPr>
          <p:cNvSpPr>
            <a:spLocks noGrp="1"/>
          </p:cNvSpPr>
          <p:nvPr>
            <p:ph idx="1"/>
          </p:nvPr>
        </p:nvSpPr>
        <p:spPr>
          <a:xfrm>
            <a:off x="841248" y="2624962"/>
            <a:ext cx="4929556" cy="3538094"/>
          </a:xfrm>
        </p:spPr>
        <p:txBody>
          <a:bodyPr>
            <a:normAutofit/>
          </a:bodyPr>
          <a:lstStyle/>
          <a:p>
            <a:r>
              <a:rPr lang="el-GR" sz="2000" dirty="0"/>
              <a:t>Σε περιπτωση που ο χρηστης δεν τοποθετησει σωστους κωδικους ή δεν πληκτρολογησει κατι κατα την εγγραφη του το προγραμμα δημιουργει  </a:t>
            </a:r>
            <a:r>
              <a:rPr lang="en-US" sz="2000" dirty="0"/>
              <a:t>error box </a:t>
            </a:r>
            <a:r>
              <a:rPr lang="el-GR" sz="2000" dirty="0"/>
              <a:t>αναλογα την περιπτωση</a:t>
            </a:r>
            <a:endParaRPr lang="en-US" sz="2000" dirty="0"/>
          </a:p>
        </p:txBody>
      </p:sp>
      <p:cxnSp>
        <p:nvCxnSpPr>
          <p:cNvPr id="29" name="Straight Connector 28">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319763"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C94148A-661F-407F-BB8F-4E1DAD687B74}"/>
              </a:ext>
            </a:extLst>
          </p:cNvPr>
          <p:cNvPicPr>
            <a:picLocks noChangeAspect="1"/>
          </p:cNvPicPr>
          <p:nvPr/>
        </p:nvPicPr>
        <p:blipFill rotWithShape="1">
          <a:blip r:embed="rId2"/>
          <a:srcRect r="11494" b="-2"/>
          <a:stretch/>
        </p:blipFill>
        <p:spPr>
          <a:xfrm>
            <a:off x="6818278" y="343454"/>
            <a:ext cx="4853685" cy="2934000"/>
          </a:xfrm>
          <a:prstGeom prst="rect">
            <a:avLst/>
          </a:prstGeom>
        </p:spPr>
      </p:pic>
      <p:pic>
        <p:nvPicPr>
          <p:cNvPr id="8" name="Picture 7">
            <a:extLst>
              <a:ext uri="{FF2B5EF4-FFF2-40B4-BE49-F238E27FC236}">
                <a16:creationId xmlns:a16="http://schemas.microsoft.com/office/drawing/2014/main" id="{2DE3B020-61B2-42B1-8A2C-C78C2050DC31}"/>
              </a:ext>
            </a:extLst>
          </p:cNvPr>
          <p:cNvPicPr>
            <a:picLocks noChangeAspect="1"/>
          </p:cNvPicPr>
          <p:nvPr/>
        </p:nvPicPr>
        <p:blipFill rotWithShape="1">
          <a:blip r:embed="rId3"/>
          <a:srcRect r="11163"/>
          <a:stretch/>
        </p:blipFill>
        <p:spPr>
          <a:xfrm>
            <a:off x="6818278" y="3597883"/>
            <a:ext cx="4853685" cy="2936699"/>
          </a:xfrm>
          <a:prstGeom prst="rect">
            <a:avLst/>
          </a:prstGeom>
        </p:spPr>
      </p:pic>
    </p:spTree>
    <p:extLst>
      <p:ext uri="{BB962C8B-B14F-4D97-AF65-F5344CB8AC3E}">
        <p14:creationId xmlns:p14="http://schemas.microsoft.com/office/powerpoint/2010/main" val="37086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EC914F8-BC57-49D1-9F85-F619CFF78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AACB22-2FE9-4574-A2AC-7543741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62472" cy="32534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8E746-3D00-4216-940C-5874FD8FDEBE}"/>
              </a:ext>
            </a:extLst>
          </p:cNvPr>
          <p:cNvSpPr>
            <a:spLocks noGrp="1"/>
          </p:cNvSpPr>
          <p:nvPr>
            <p:ph type="title"/>
          </p:nvPr>
        </p:nvSpPr>
        <p:spPr>
          <a:xfrm>
            <a:off x="594360" y="387725"/>
            <a:ext cx="5038344" cy="2478024"/>
          </a:xfrm>
        </p:spPr>
        <p:txBody>
          <a:bodyPr>
            <a:normAutofit/>
          </a:bodyPr>
          <a:lstStyle/>
          <a:p>
            <a:r>
              <a:rPr lang="el-GR" sz="4000"/>
              <a:t>Κωδικας </a:t>
            </a:r>
            <a:r>
              <a:rPr lang="en-US" sz="4000"/>
              <a:t>Login()</a:t>
            </a:r>
          </a:p>
        </p:txBody>
      </p:sp>
      <p:grpSp>
        <p:nvGrpSpPr>
          <p:cNvPr id="24" name="Group 23">
            <a:extLst>
              <a:ext uri="{FF2B5EF4-FFF2-40B4-BE49-F238E27FC236}">
                <a16:creationId xmlns:a16="http://schemas.microsoft.com/office/drawing/2014/main" id="{E731544D-8512-4E68-A1AA-8BA365CF79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960120"/>
            <a:ext cx="242107" cy="1340860"/>
            <a:chOff x="56167" y="899960"/>
            <a:chExt cx="242107" cy="1340860"/>
          </a:xfrm>
        </p:grpSpPr>
        <p:sp>
          <p:nvSpPr>
            <p:cNvPr id="25" name="Rectangle 2">
              <a:extLst>
                <a:ext uri="{FF2B5EF4-FFF2-40B4-BE49-F238E27FC236}">
                  <a16:creationId xmlns:a16="http://schemas.microsoft.com/office/drawing/2014/main" id="{55BD01D5-B738-483C-AF2F-067069D4D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94D600F5-EBF3-4CF2-802C-A1455A0D0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4697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105754DF-5093-400B-8BDC-4A5CCA4F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006A75D5-1C7D-4E7E-ABF3-3B9E0D45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3276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B98E1B98-26EC-493B-B106-07CD4F8FD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DEA9EE74-4AA1-4B24-B351-38FD23830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1854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2DD429C1-448E-4830-B15C-E5594F6AEF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D041CEE9-C62E-42B3-81C6-717D5834B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04337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
              <a:extLst>
                <a:ext uri="{FF2B5EF4-FFF2-40B4-BE49-F238E27FC236}">
                  <a16:creationId xmlns:a16="http://schemas.microsoft.com/office/drawing/2014/main" id="{E1C0793E-463A-4ED2-81E9-258BD9061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59">
              <a:extLst>
                <a:ext uri="{FF2B5EF4-FFF2-40B4-BE49-F238E27FC236}">
                  <a16:creationId xmlns:a16="http://schemas.microsoft.com/office/drawing/2014/main" id="{47CBE557-1104-4613-8CDE-D74E4FEF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90126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F1E0432D-A8D6-4ED3-A86F-3A29216546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7CBDD4E5-E066-4EA5-B29F-13286FB4FD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1802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2">
              <a:extLst>
                <a:ext uri="{FF2B5EF4-FFF2-40B4-BE49-F238E27FC236}">
                  <a16:creationId xmlns:a16="http://schemas.microsoft.com/office/drawing/2014/main" id="{5FA9332E-4486-4F10-8AAF-08BBEC93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1DE3E057-CE4B-4E62-94F1-195ACE538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0381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006039D3-DA45-47C9-A986-32FE2BF27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0F64FD0F-413D-49AD-AF82-3C53CD860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8960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2">
              <a:extLst>
                <a:ext uri="{FF2B5EF4-FFF2-40B4-BE49-F238E27FC236}">
                  <a16:creationId xmlns:a16="http://schemas.microsoft.com/office/drawing/2014/main" id="{EBEC5A8D-5608-41BC-BD90-A85A0E2AB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59">
              <a:extLst>
                <a:ext uri="{FF2B5EF4-FFF2-40B4-BE49-F238E27FC236}">
                  <a16:creationId xmlns:a16="http://schemas.microsoft.com/office/drawing/2014/main" id="{267B1459-490C-43DC-AECE-CCA0A3D2C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7539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
              <a:extLst>
                <a:ext uri="{FF2B5EF4-FFF2-40B4-BE49-F238E27FC236}">
                  <a16:creationId xmlns:a16="http://schemas.microsoft.com/office/drawing/2014/main" id="{9C28E130-8303-47E9-B5EB-320628916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59">
              <a:extLst>
                <a:ext uri="{FF2B5EF4-FFF2-40B4-BE49-F238E27FC236}">
                  <a16:creationId xmlns:a16="http://schemas.microsoft.com/office/drawing/2014/main" id="{1B32296F-B708-4394-987E-B37CC9C17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16118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1BB0F013-E072-40CA-8FC2-F481937EC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9DB8EC2-692E-4239-A1A0-B034D1588AA7}"/>
              </a:ext>
            </a:extLst>
          </p:cNvPr>
          <p:cNvPicPr>
            <a:picLocks noChangeAspect="1"/>
          </p:cNvPicPr>
          <p:nvPr/>
        </p:nvPicPr>
        <p:blipFill rotWithShape="1">
          <a:blip r:embed="rId2"/>
          <a:srcRect r="44983"/>
          <a:stretch/>
        </p:blipFill>
        <p:spPr>
          <a:xfrm>
            <a:off x="6128004" y="3247911"/>
            <a:ext cx="3008356" cy="3253473"/>
          </a:xfrm>
          <a:prstGeom prst="rect">
            <a:avLst/>
          </a:prstGeom>
        </p:spPr>
      </p:pic>
      <p:pic>
        <p:nvPicPr>
          <p:cNvPr id="5" name="Content Placeholder 4">
            <a:extLst>
              <a:ext uri="{FF2B5EF4-FFF2-40B4-BE49-F238E27FC236}">
                <a16:creationId xmlns:a16="http://schemas.microsoft.com/office/drawing/2014/main" id="{273A8240-AEA7-4C7E-99D8-CBD2B5840360}"/>
              </a:ext>
            </a:extLst>
          </p:cNvPr>
          <p:cNvPicPr>
            <a:picLocks noChangeAspect="1"/>
          </p:cNvPicPr>
          <p:nvPr/>
        </p:nvPicPr>
        <p:blipFill rotWithShape="1">
          <a:blip r:embed="rId3"/>
          <a:srcRect r="38544" b="1"/>
          <a:stretch/>
        </p:blipFill>
        <p:spPr>
          <a:xfrm>
            <a:off x="0" y="3255257"/>
            <a:ext cx="3008376" cy="3255264"/>
          </a:xfrm>
          <a:prstGeom prst="rect">
            <a:avLst/>
          </a:prstGeom>
        </p:spPr>
      </p:pic>
      <p:pic>
        <p:nvPicPr>
          <p:cNvPr id="13" name="Picture 12">
            <a:extLst>
              <a:ext uri="{FF2B5EF4-FFF2-40B4-BE49-F238E27FC236}">
                <a16:creationId xmlns:a16="http://schemas.microsoft.com/office/drawing/2014/main" id="{F9B5BEE3-6D3D-4A31-BB55-A1AE1E9352DD}"/>
              </a:ext>
            </a:extLst>
          </p:cNvPr>
          <p:cNvPicPr>
            <a:picLocks noChangeAspect="1"/>
          </p:cNvPicPr>
          <p:nvPr/>
        </p:nvPicPr>
        <p:blipFill rotWithShape="1">
          <a:blip r:embed="rId4"/>
          <a:srcRect r="54948" b="2"/>
          <a:stretch/>
        </p:blipFill>
        <p:spPr>
          <a:xfrm>
            <a:off x="3055620" y="3255257"/>
            <a:ext cx="3008376" cy="3255264"/>
          </a:xfrm>
          <a:prstGeom prst="rect">
            <a:avLst/>
          </a:prstGeom>
        </p:spPr>
      </p:pic>
      <p:pic>
        <p:nvPicPr>
          <p:cNvPr id="9" name="Picture 8">
            <a:extLst>
              <a:ext uri="{FF2B5EF4-FFF2-40B4-BE49-F238E27FC236}">
                <a16:creationId xmlns:a16="http://schemas.microsoft.com/office/drawing/2014/main" id="{2645B6B5-3989-4729-B2B6-6737579F9458}"/>
              </a:ext>
            </a:extLst>
          </p:cNvPr>
          <p:cNvPicPr>
            <a:picLocks noChangeAspect="1"/>
          </p:cNvPicPr>
          <p:nvPr/>
        </p:nvPicPr>
        <p:blipFill rotWithShape="1">
          <a:blip r:embed="rId5"/>
          <a:srcRect r="45705" b="-1"/>
          <a:stretch/>
        </p:blipFill>
        <p:spPr>
          <a:xfrm>
            <a:off x="9200368" y="3246120"/>
            <a:ext cx="3008376" cy="3255264"/>
          </a:xfrm>
          <a:prstGeom prst="rect">
            <a:avLst/>
          </a:prstGeom>
        </p:spPr>
      </p:pic>
    </p:spTree>
    <p:extLst>
      <p:ext uri="{BB962C8B-B14F-4D97-AF65-F5344CB8AC3E}">
        <p14:creationId xmlns:p14="http://schemas.microsoft.com/office/powerpoint/2010/main" val="2519047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D8DD6D9-EB8C-4789-9416-366D33ED592A}"/>
              </a:ext>
            </a:extLst>
          </p:cNvPr>
          <p:cNvSpPr>
            <a:spLocks noGrp="1"/>
          </p:cNvSpPr>
          <p:nvPr>
            <p:ph type="title"/>
          </p:nvPr>
        </p:nvSpPr>
        <p:spPr>
          <a:xfrm>
            <a:off x="833002" y="448253"/>
            <a:ext cx="10520702" cy="1325563"/>
          </a:xfrm>
        </p:spPr>
        <p:txBody>
          <a:bodyPr>
            <a:normAutofit/>
          </a:bodyPr>
          <a:lstStyle/>
          <a:p>
            <a:r>
              <a:rPr lang="el-GR" dirty="0"/>
              <a:t>Βασικες λειτουργιες εφαρμογης</a:t>
            </a:r>
            <a:endParaRPr lang="en-US" dirty="0"/>
          </a:p>
        </p:txBody>
      </p:sp>
      <p:sp>
        <p:nvSpPr>
          <p:cNvPr id="3" name="Content Placeholder 2">
            <a:extLst>
              <a:ext uri="{FF2B5EF4-FFF2-40B4-BE49-F238E27FC236}">
                <a16:creationId xmlns:a16="http://schemas.microsoft.com/office/drawing/2014/main" id="{9785D689-A719-446C-9A80-71C8956CFB4B}"/>
              </a:ext>
            </a:extLst>
          </p:cNvPr>
          <p:cNvSpPr>
            <a:spLocks noGrp="1"/>
          </p:cNvSpPr>
          <p:nvPr>
            <p:ph idx="1"/>
          </p:nvPr>
        </p:nvSpPr>
        <p:spPr>
          <a:xfrm>
            <a:off x="838200" y="2191807"/>
            <a:ext cx="4936067" cy="3985155"/>
          </a:xfrm>
        </p:spPr>
        <p:txBody>
          <a:bodyPr>
            <a:normAutofit/>
          </a:bodyPr>
          <a:lstStyle/>
          <a:p>
            <a:r>
              <a:rPr lang="el-GR" sz="2000"/>
              <a:t>Ο χρηστης με το που συνδεθει εχει την δυνατοτητα να αναζητησει ταινιες,να δεις τις αγαπημενες ειτε να βγει απο την εφαρμογη</a:t>
            </a:r>
            <a:endParaRPr lang="en-US" sz="2000"/>
          </a:p>
        </p:txBody>
      </p:sp>
      <p:pic>
        <p:nvPicPr>
          <p:cNvPr id="5" name="Picture 4">
            <a:extLst>
              <a:ext uri="{FF2B5EF4-FFF2-40B4-BE49-F238E27FC236}">
                <a16:creationId xmlns:a16="http://schemas.microsoft.com/office/drawing/2014/main" id="{5F5D01FE-0160-434D-9453-0E4CD5D9FFE4}"/>
              </a:ext>
            </a:extLst>
          </p:cNvPr>
          <p:cNvPicPr>
            <a:picLocks noChangeAspect="1"/>
          </p:cNvPicPr>
          <p:nvPr/>
        </p:nvPicPr>
        <p:blipFill>
          <a:blip r:embed="rId2"/>
          <a:stretch>
            <a:fillRect/>
          </a:stretch>
        </p:blipFill>
        <p:spPr>
          <a:xfrm>
            <a:off x="5774267" y="2370633"/>
            <a:ext cx="6012487" cy="3401517"/>
          </a:xfrm>
          <a:prstGeom prst="rect">
            <a:avLst/>
          </a:prstGeom>
        </p:spPr>
      </p:pic>
      <p:sp>
        <p:nvSpPr>
          <p:cNvPr id="6" name="Arrow: Down 5">
            <a:extLst>
              <a:ext uri="{FF2B5EF4-FFF2-40B4-BE49-F238E27FC236}">
                <a16:creationId xmlns:a16="http://schemas.microsoft.com/office/drawing/2014/main" id="{BCF993BF-C2DD-44FE-8791-A0E156CFE7E1}"/>
              </a:ext>
            </a:extLst>
          </p:cNvPr>
          <p:cNvSpPr/>
          <p:nvPr/>
        </p:nvSpPr>
        <p:spPr>
          <a:xfrm rot="5400000">
            <a:off x="6723703" y="4666619"/>
            <a:ext cx="484632" cy="97840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4BDD6483-BC28-407C-9C02-9E137EBFBBF7}"/>
              </a:ext>
            </a:extLst>
          </p:cNvPr>
          <p:cNvSpPr/>
          <p:nvPr/>
        </p:nvSpPr>
        <p:spPr>
          <a:xfrm rot="16200000">
            <a:off x="10484629" y="4667512"/>
            <a:ext cx="484632" cy="97840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48F0A2E-97D9-44B8-BDAD-8AF496AFFBBD}"/>
              </a:ext>
            </a:extLst>
          </p:cNvPr>
          <p:cNvSpPr txBox="1"/>
          <p:nvPr/>
        </p:nvSpPr>
        <p:spPr>
          <a:xfrm>
            <a:off x="6560768" y="5032712"/>
            <a:ext cx="1282699" cy="246221"/>
          </a:xfrm>
          <a:prstGeom prst="rect">
            <a:avLst/>
          </a:prstGeom>
          <a:noFill/>
        </p:spPr>
        <p:txBody>
          <a:bodyPr wrap="square" rtlCol="0">
            <a:spAutoFit/>
          </a:bodyPr>
          <a:lstStyle/>
          <a:p>
            <a:r>
              <a:rPr lang="el-GR" sz="1000" b="1" dirty="0">
                <a:solidFill>
                  <a:schemeClr val="bg1"/>
                </a:solidFill>
              </a:rPr>
              <a:t>Αγαπημενες</a:t>
            </a:r>
            <a:endParaRPr lang="en-US" sz="1000" b="1" dirty="0">
              <a:solidFill>
                <a:schemeClr val="bg1"/>
              </a:solidFill>
            </a:endParaRPr>
          </a:p>
        </p:txBody>
      </p:sp>
      <p:sp>
        <p:nvSpPr>
          <p:cNvPr id="10" name="TextBox 9">
            <a:extLst>
              <a:ext uri="{FF2B5EF4-FFF2-40B4-BE49-F238E27FC236}">
                <a16:creationId xmlns:a16="http://schemas.microsoft.com/office/drawing/2014/main" id="{F04B094D-ADF3-476F-9A8D-9382FD09DCDD}"/>
              </a:ext>
            </a:extLst>
          </p:cNvPr>
          <p:cNvSpPr txBox="1"/>
          <p:nvPr/>
        </p:nvSpPr>
        <p:spPr>
          <a:xfrm>
            <a:off x="10289359" y="5032712"/>
            <a:ext cx="1581348" cy="253916"/>
          </a:xfrm>
          <a:prstGeom prst="rect">
            <a:avLst/>
          </a:prstGeom>
          <a:noFill/>
        </p:spPr>
        <p:txBody>
          <a:bodyPr wrap="square" rtlCol="0">
            <a:spAutoFit/>
          </a:bodyPr>
          <a:lstStyle/>
          <a:p>
            <a:r>
              <a:rPr lang="el-GR" sz="1050" b="1" dirty="0">
                <a:solidFill>
                  <a:schemeClr val="bg1"/>
                </a:solidFill>
              </a:rPr>
              <a:t>Εξοδος</a:t>
            </a:r>
            <a:endParaRPr lang="en-US" sz="1050" b="1" dirty="0">
              <a:solidFill>
                <a:schemeClr val="bg1"/>
              </a:solidFill>
            </a:endParaRPr>
          </a:p>
        </p:txBody>
      </p:sp>
    </p:spTree>
    <p:extLst>
      <p:ext uri="{BB962C8B-B14F-4D97-AF65-F5344CB8AC3E}">
        <p14:creationId xmlns:p14="http://schemas.microsoft.com/office/powerpoint/2010/main" val="203883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695F26-39DB-450E-B464-9C76CD233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42E55F-A297-474F-AF2D-6D3A15822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1" y="-1"/>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2DD72-16FF-447E-B1F0-86E6E02EAC20}"/>
              </a:ext>
            </a:extLst>
          </p:cNvPr>
          <p:cNvSpPr>
            <a:spLocks noGrp="1"/>
          </p:cNvSpPr>
          <p:nvPr>
            <p:ph type="title"/>
          </p:nvPr>
        </p:nvSpPr>
        <p:spPr>
          <a:xfrm>
            <a:off x="804672" y="338328"/>
            <a:ext cx="5011473" cy="1773936"/>
          </a:xfrm>
        </p:spPr>
        <p:txBody>
          <a:bodyPr>
            <a:normAutofit/>
          </a:bodyPr>
          <a:lstStyle/>
          <a:p>
            <a:r>
              <a:rPr lang="el-GR" sz="3600" dirty="0">
                <a:solidFill>
                  <a:schemeClr val="tx2"/>
                </a:solidFill>
              </a:rPr>
              <a:t>Αναζητηση Ταινιας</a:t>
            </a:r>
            <a:endParaRPr lang="en-US" sz="3600" dirty="0">
              <a:solidFill>
                <a:schemeClr val="tx2"/>
              </a:solidFill>
            </a:endParaRPr>
          </a:p>
        </p:txBody>
      </p:sp>
      <p:grpSp>
        <p:nvGrpSpPr>
          <p:cNvPr id="18" name="Group 17">
            <a:extLst>
              <a:ext uri="{FF2B5EF4-FFF2-40B4-BE49-F238E27FC236}">
                <a16:creationId xmlns:a16="http://schemas.microsoft.com/office/drawing/2014/main" id="{972070F7-E065-4D60-8938-9FB8CDB8AC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9919" y="170310"/>
            <a:ext cx="2514948" cy="2174333"/>
            <a:chOff x="-305" y="-4155"/>
            <a:chExt cx="2514948" cy="2174333"/>
          </a:xfrm>
        </p:grpSpPr>
        <p:sp>
          <p:nvSpPr>
            <p:cNvPr id="19" name="Freeform: Shape 18">
              <a:extLst>
                <a:ext uri="{FF2B5EF4-FFF2-40B4-BE49-F238E27FC236}">
                  <a16:creationId xmlns:a16="http://schemas.microsoft.com/office/drawing/2014/main" id="{4F672C03-E63A-4F6B-96BD-0C4E3F1B8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BB94CDF-5C33-4B0A-B53F-50762639C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3C92F9D-544D-4691-94A7-B937CF4BE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DCA4DEE4-B7B4-47F4-A9C5-31AED8369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a:extLst>
              <a:ext uri="{FF2B5EF4-FFF2-40B4-BE49-F238E27FC236}">
                <a16:creationId xmlns:a16="http://schemas.microsoft.com/office/drawing/2014/main" id="{2C3EDA76-BBD9-4A13-ABFF-8BB6271B21DF}"/>
              </a:ext>
            </a:extLst>
          </p:cNvPr>
          <p:cNvPicPr>
            <a:picLocks noChangeAspect="1"/>
          </p:cNvPicPr>
          <p:nvPr/>
        </p:nvPicPr>
        <p:blipFill>
          <a:blip r:embed="rId2"/>
          <a:stretch>
            <a:fillRect/>
          </a:stretch>
        </p:blipFill>
        <p:spPr>
          <a:xfrm>
            <a:off x="745760" y="3114675"/>
            <a:ext cx="5014838" cy="2944999"/>
          </a:xfrm>
          <a:prstGeom prst="rect">
            <a:avLst/>
          </a:prstGeom>
        </p:spPr>
      </p:pic>
      <p:pic>
        <p:nvPicPr>
          <p:cNvPr id="5" name="Content Placeholder 4">
            <a:extLst>
              <a:ext uri="{FF2B5EF4-FFF2-40B4-BE49-F238E27FC236}">
                <a16:creationId xmlns:a16="http://schemas.microsoft.com/office/drawing/2014/main" id="{49182EDE-3C0B-434D-9F9D-FA7B99CE87CB}"/>
              </a:ext>
            </a:extLst>
          </p:cNvPr>
          <p:cNvPicPr>
            <a:picLocks noChangeAspect="1"/>
          </p:cNvPicPr>
          <p:nvPr/>
        </p:nvPicPr>
        <p:blipFill>
          <a:blip r:embed="rId3"/>
          <a:stretch>
            <a:fillRect/>
          </a:stretch>
        </p:blipFill>
        <p:spPr>
          <a:xfrm>
            <a:off x="6419684" y="3114675"/>
            <a:ext cx="5038273" cy="2944999"/>
          </a:xfrm>
          <a:prstGeom prst="rect">
            <a:avLst/>
          </a:prstGeom>
        </p:spPr>
      </p:pic>
      <p:sp>
        <p:nvSpPr>
          <p:cNvPr id="8" name="TextBox 7">
            <a:extLst>
              <a:ext uri="{FF2B5EF4-FFF2-40B4-BE49-F238E27FC236}">
                <a16:creationId xmlns:a16="http://schemas.microsoft.com/office/drawing/2014/main" id="{3C657555-2073-4691-9A29-14538E679483}"/>
              </a:ext>
            </a:extLst>
          </p:cNvPr>
          <p:cNvSpPr txBox="1"/>
          <p:nvPr/>
        </p:nvSpPr>
        <p:spPr>
          <a:xfrm>
            <a:off x="6300031" y="1390487"/>
            <a:ext cx="5157926" cy="1200329"/>
          </a:xfrm>
          <a:prstGeom prst="rect">
            <a:avLst/>
          </a:prstGeom>
          <a:noFill/>
        </p:spPr>
        <p:txBody>
          <a:bodyPr wrap="square" rtlCol="0">
            <a:spAutoFit/>
          </a:bodyPr>
          <a:lstStyle/>
          <a:p>
            <a:pPr marL="285750" indent="-285750">
              <a:buFont typeface="Wingdings" panose="05000000000000000000" pitchFamily="2" charset="2"/>
              <a:buChar char="Ø"/>
            </a:pPr>
            <a:r>
              <a:rPr lang="el-GR" dirty="0"/>
              <a:t>Κατα την αναζητηση μιας ταινιας εχουμε την δυνατοτητα να δουμε πληροφιες για εκεινη,να την προσθεσουμε στις αγαπημενες και να δουμε τα σχολια των αλλων χρηστων</a:t>
            </a:r>
            <a:endParaRPr lang="en-US" dirty="0"/>
          </a:p>
        </p:txBody>
      </p:sp>
    </p:spTree>
    <p:extLst>
      <p:ext uri="{BB962C8B-B14F-4D97-AF65-F5344CB8AC3E}">
        <p14:creationId xmlns:p14="http://schemas.microsoft.com/office/powerpoint/2010/main" val="248197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14">
            <a:extLst>
              <a:ext uri="{FF2B5EF4-FFF2-40B4-BE49-F238E27FC236}">
                <a16:creationId xmlns:a16="http://schemas.microsoft.com/office/drawing/2014/main" id="{4545836E-B050-4955-B80E-C5A35AC2F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2">
            <a:extLst>
              <a:ext uri="{FF2B5EF4-FFF2-40B4-BE49-F238E27FC236}">
                <a16:creationId xmlns:a16="http://schemas.microsoft.com/office/drawing/2014/main" id="{5E6024A1-5F3D-4233-865A-57F6E8605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2473" y="-4805300"/>
            <a:ext cx="2587052" cy="12192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09EEFA-0CC9-4CD0-988E-DE79E398E3FE}"/>
              </a:ext>
            </a:extLst>
          </p:cNvPr>
          <p:cNvSpPr>
            <a:spLocks noGrp="1"/>
          </p:cNvSpPr>
          <p:nvPr>
            <p:ph type="title"/>
          </p:nvPr>
        </p:nvSpPr>
        <p:spPr>
          <a:xfrm>
            <a:off x="594360" y="1395481"/>
            <a:ext cx="11003280" cy="932081"/>
          </a:xfrm>
        </p:spPr>
        <p:txBody>
          <a:bodyPr vert="horz" lIns="91440" tIns="45720" rIns="91440" bIns="45720" rtlCol="0" anchor="t">
            <a:normAutofit/>
          </a:bodyPr>
          <a:lstStyle/>
          <a:p>
            <a:pPr algn="ctr"/>
            <a:r>
              <a:rPr lang="en-US" sz="4800"/>
              <a:t>Κωδικας για αναζητηση</a:t>
            </a:r>
          </a:p>
        </p:txBody>
      </p:sp>
      <p:grpSp>
        <p:nvGrpSpPr>
          <p:cNvPr id="75" name="Group 18">
            <a:extLst>
              <a:ext uri="{FF2B5EF4-FFF2-40B4-BE49-F238E27FC236}">
                <a16:creationId xmlns:a16="http://schemas.microsoft.com/office/drawing/2014/main" id="{1E0B6C5E-DDD9-4A13-9800-3D49EF4A74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570" y="73152"/>
            <a:ext cx="1340860" cy="223819"/>
            <a:chOff x="5394960" y="73152"/>
            <a:chExt cx="1340860" cy="223819"/>
          </a:xfrm>
        </p:grpSpPr>
        <p:sp>
          <p:nvSpPr>
            <p:cNvPr id="20" name="Rectangle 64">
              <a:extLst>
                <a:ext uri="{FF2B5EF4-FFF2-40B4-BE49-F238E27FC236}">
                  <a16:creationId xmlns:a16="http://schemas.microsoft.com/office/drawing/2014/main" id="{1C5189C0-11B3-4F02-AD68-236B97A90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63415"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E340FE3F-D1C6-4F04-A6BC-02D884D51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63415"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43369AB0-38EF-4FA1-B421-5C1E1D5B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1302"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C1133C01-0CBD-4C88-B1FE-F2A0B5FC8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1302"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6BF3402E-C527-41D8-9CE6-610D0D5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9188"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C55FA82F-F553-43E0-8D6D-E7FD3C17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9188"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B66ED163-A979-4CEB-ACD2-5EC30B0B5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37074"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5A2DEB9-F649-4444-8DEA-3B7C3F61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37074"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D72774A2-4D85-4587-B924-B0B969248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94960"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49F912DB-0537-4BEF-925D-68320382D9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94960"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7A19C94-DD69-4CD7-9E6C-BB7E137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3986"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B3DB7244-56D2-4F58-AF3C-8F94C3BAAC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73986"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5B21E4F4-B76C-4450-A5E9-16228E34A3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1873"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77A6DBBF-BEC9-48F0-B79A-F4E16FCA7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1873"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124B0717-5326-4BAF-ACD2-EAB61E02D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9759"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D936008B-7A70-4C98-8516-264904132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9759"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A52D630-68E6-4244-9512-2145F6C699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47645"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951EAF5-C904-498D-8CD4-40F9DDEEE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47645"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AE84EBEA-F60C-4F03-AFC9-97FDC7B0A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5531" y="7315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C7D1B797-2404-4431-8D75-FC8DF6508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5531" y="23774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29FB1CEA-6675-4053-91BD-44B372E77F37}"/>
              </a:ext>
            </a:extLst>
          </p:cNvPr>
          <p:cNvPicPr>
            <a:picLocks noChangeAspect="1"/>
          </p:cNvPicPr>
          <p:nvPr/>
        </p:nvPicPr>
        <p:blipFill>
          <a:blip r:embed="rId2"/>
          <a:stretch>
            <a:fillRect/>
          </a:stretch>
        </p:blipFill>
        <p:spPr>
          <a:xfrm>
            <a:off x="228600" y="3392180"/>
            <a:ext cx="3794760" cy="2608897"/>
          </a:xfrm>
          <a:prstGeom prst="rect">
            <a:avLst/>
          </a:prstGeom>
        </p:spPr>
      </p:pic>
      <p:pic>
        <p:nvPicPr>
          <p:cNvPr id="5" name="Content Placeholder 4">
            <a:extLst>
              <a:ext uri="{FF2B5EF4-FFF2-40B4-BE49-F238E27FC236}">
                <a16:creationId xmlns:a16="http://schemas.microsoft.com/office/drawing/2014/main" id="{CAA37501-534A-4225-AEDC-481DEF573B2E}"/>
              </a:ext>
            </a:extLst>
          </p:cNvPr>
          <p:cNvPicPr>
            <a:picLocks noGrp="1" noChangeAspect="1"/>
          </p:cNvPicPr>
          <p:nvPr>
            <p:ph idx="1"/>
          </p:nvPr>
        </p:nvPicPr>
        <p:blipFill>
          <a:blip r:embed="rId3"/>
          <a:stretch>
            <a:fillRect/>
          </a:stretch>
        </p:blipFill>
        <p:spPr>
          <a:xfrm>
            <a:off x="4197096" y="3390561"/>
            <a:ext cx="3794760" cy="2587053"/>
          </a:xfrm>
          <a:prstGeom prst="rect">
            <a:avLst/>
          </a:prstGeom>
        </p:spPr>
      </p:pic>
      <p:pic>
        <p:nvPicPr>
          <p:cNvPr id="10" name="Picture 9">
            <a:extLst>
              <a:ext uri="{FF2B5EF4-FFF2-40B4-BE49-F238E27FC236}">
                <a16:creationId xmlns:a16="http://schemas.microsoft.com/office/drawing/2014/main" id="{4A9C7CD9-73A9-402F-A473-677348DEF774}"/>
              </a:ext>
            </a:extLst>
          </p:cNvPr>
          <p:cNvPicPr>
            <a:picLocks noChangeAspect="1"/>
          </p:cNvPicPr>
          <p:nvPr/>
        </p:nvPicPr>
        <p:blipFill>
          <a:blip r:embed="rId4"/>
          <a:stretch>
            <a:fillRect/>
          </a:stretch>
        </p:blipFill>
        <p:spPr>
          <a:xfrm>
            <a:off x="8165592" y="3618944"/>
            <a:ext cx="3794760" cy="2130285"/>
          </a:xfrm>
          <a:prstGeom prst="rect">
            <a:avLst/>
          </a:prstGeom>
        </p:spPr>
      </p:pic>
      <p:sp>
        <p:nvSpPr>
          <p:cNvPr id="76" name="Rectangle 40">
            <a:extLst>
              <a:ext uri="{FF2B5EF4-FFF2-40B4-BE49-F238E27FC236}">
                <a16:creationId xmlns:a16="http://schemas.microsoft.com/office/drawing/2014/main" id="{A628292D-0555-4158-9B1A-07414B27F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96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AB96E-6A00-4242-AF4D-73F998955108}"/>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Comments</a:t>
            </a:r>
          </a:p>
        </p:txBody>
      </p:sp>
      <p:sp>
        <p:nvSpPr>
          <p:cNvPr id="16"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30D531D-5D9F-4DFD-9B71-9399BA8E2F04}"/>
              </a:ext>
            </a:extLst>
          </p:cNvPr>
          <p:cNvPicPr>
            <a:picLocks noChangeAspect="1"/>
          </p:cNvPicPr>
          <p:nvPr/>
        </p:nvPicPr>
        <p:blipFill>
          <a:blip r:embed="rId2"/>
          <a:stretch>
            <a:fillRect/>
          </a:stretch>
        </p:blipFill>
        <p:spPr>
          <a:xfrm>
            <a:off x="4585240" y="3521672"/>
            <a:ext cx="3758184" cy="2499192"/>
          </a:xfrm>
          <a:prstGeom prst="rect">
            <a:avLst/>
          </a:prstGeom>
        </p:spPr>
      </p:pic>
      <p:pic>
        <p:nvPicPr>
          <p:cNvPr id="5" name="Content Placeholder 4">
            <a:extLst>
              <a:ext uri="{FF2B5EF4-FFF2-40B4-BE49-F238E27FC236}">
                <a16:creationId xmlns:a16="http://schemas.microsoft.com/office/drawing/2014/main" id="{EF37E934-FFEE-4F8F-BF45-A4F7E23C03BB}"/>
              </a:ext>
            </a:extLst>
          </p:cNvPr>
          <p:cNvPicPr>
            <a:picLocks noGrp="1" noChangeAspect="1"/>
          </p:cNvPicPr>
          <p:nvPr>
            <p:ph idx="1"/>
          </p:nvPr>
        </p:nvPicPr>
        <p:blipFill>
          <a:blip r:embed="rId3"/>
          <a:stretch>
            <a:fillRect/>
          </a:stretch>
        </p:blipFill>
        <p:spPr>
          <a:xfrm>
            <a:off x="0" y="3265458"/>
            <a:ext cx="4494848" cy="3011620"/>
          </a:xfrm>
          <a:prstGeom prst="rect">
            <a:avLst/>
          </a:prstGeom>
        </p:spPr>
      </p:pic>
      <p:pic>
        <p:nvPicPr>
          <p:cNvPr id="9" name="Picture 8">
            <a:extLst>
              <a:ext uri="{FF2B5EF4-FFF2-40B4-BE49-F238E27FC236}">
                <a16:creationId xmlns:a16="http://schemas.microsoft.com/office/drawing/2014/main" id="{55355D3C-CEC6-4317-B8DC-6290E0B9DE5F}"/>
              </a:ext>
            </a:extLst>
          </p:cNvPr>
          <p:cNvPicPr>
            <a:picLocks noChangeAspect="1"/>
          </p:cNvPicPr>
          <p:nvPr/>
        </p:nvPicPr>
        <p:blipFill>
          <a:blip r:embed="rId4"/>
          <a:stretch>
            <a:fillRect/>
          </a:stretch>
        </p:blipFill>
        <p:spPr>
          <a:xfrm>
            <a:off x="8433816" y="4094795"/>
            <a:ext cx="3758184" cy="1352945"/>
          </a:xfrm>
          <a:prstGeom prst="rect">
            <a:avLst/>
          </a:prstGeom>
        </p:spPr>
      </p:pic>
    </p:spTree>
    <p:extLst>
      <p:ext uri="{BB962C8B-B14F-4D97-AF65-F5344CB8AC3E}">
        <p14:creationId xmlns:p14="http://schemas.microsoft.com/office/powerpoint/2010/main" val="42078365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714</TotalTime>
  <Words>270</Words>
  <Application>Microsoft Office PowerPoint</Application>
  <PresentationFormat>Widescreen</PresentationFormat>
  <Paragraphs>22</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Open Sans</vt:lpstr>
      <vt:lpstr>Tw Cen MT</vt:lpstr>
      <vt:lpstr>Wingdings</vt:lpstr>
      <vt:lpstr>Office Theme</vt:lpstr>
      <vt:lpstr>Project MyFilms</vt:lpstr>
      <vt:lpstr>Τι ειναι το ΜyFilms?</vt:lpstr>
      <vt:lpstr>Login interface</vt:lpstr>
      <vt:lpstr>Login interface</vt:lpstr>
      <vt:lpstr>Κωδικας Login()</vt:lpstr>
      <vt:lpstr>Βασικες λειτουργιες εφαρμογης</vt:lpstr>
      <vt:lpstr>Αναζητηση Ταινιας</vt:lpstr>
      <vt:lpstr>Κωδικας για αναζητηση</vt:lpstr>
      <vt:lpstr>Comments</vt:lpstr>
      <vt:lpstr>Aγαπημενες ταινιες</vt:lpstr>
      <vt:lpstr>Κωδικας για αγαπημενα</vt:lpstr>
      <vt:lpstr>Επιλογος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MyFilms</dc:title>
  <dc:creator>Jim Rigos</dc:creator>
  <cp:lastModifiedBy>Jim Rigos</cp:lastModifiedBy>
  <cp:revision>4</cp:revision>
  <dcterms:created xsi:type="dcterms:W3CDTF">2022-01-15T09:21:52Z</dcterms:created>
  <dcterms:modified xsi:type="dcterms:W3CDTF">2022-01-15T21:16:50Z</dcterms:modified>
</cp:coreProperties>
</file>